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6"/>
  </p:notesMasterIdLst>
  <p:handoutMasterIdLst>
    <p:handoutMasterId r:id="rId17"/>
  </p:handoutMasterIdLst>
  <p:sldIdLst>
    <p:sldId id="378" r:id="rId2"/>
    <p:sldId id="477" r:id="rId3"/>
    <p:sldId id="495" r:id="rId4"/>
    <p:sldId id="496" r:id="rId5"/>
    <p:sldId id="497" r:id="rId6"/>
    <p:sldId id="498" r:id="rId7"/>
    <p:sldId id="499" r:id="rId8"/>
    <p:sldId id="500" r:id="rId9"/>
    <p:sldId id="501" r:id="rId10"/>
    <p:sldId id="502" r:id="rId11"/>
    <p:sldId id="503" r:id="rId12"/>
    <p:sldId id="504" r:id="rId13"/>
    <p:sldId id="505" r:id="rId14"/>
    <p:sldId id="47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initials="R" lastIdx="1" clrIdx="0">
    <p:extLst>
      <p:ext uri="{19B8F6BF-5375-455C-9EA6-DF929625EA0E}">
        <p15:presenceInfo xmlns:p15="http://schemas.microsoft.com/office/powerpoint/2012/main" userId="Ry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FF"/>
    <a:srgbClr val="000000"/>
    <a:srgbClr val="42770C"/>
    <a:srgbClr val="387BB9"/>
    <a:srgbClr val="FF9900"/>
    <a:srgbClr val="E05717"/>
    <a:srgbClr val="088CDB"/>
    <a:srgbClr val="FE5F5F"/>
    <a:srgbClr val="109618"/>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02" autoAdjust="0"/>
    <p:restoredTop sz="88489" autoAdjust="0"/>
  </p:normalViewPr>
  <p:slideViewPr>
    <p:cSldViewPr snapToGrid="0">
      <p:cViewPr varScale="1">
        <p:scale>
          <a:sx n="138" d="100"/>
          <a:sy n="138" d="100"/>
        </p:scale>
        <p:origin x="93" y="351"/>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FD9A2C-1224-45BB-9EC2-ED85A337299D}" type="datetimeFigureOut">
              <a:rPr lang="en-US" smtClean="0"/>
              <a:pPr/>
              <a:t>4/5/2018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221B24-783F-4785-AEFA-DC900429CF6A}" type="slidenum">
              <a:rPr lang="en-US" smtClean="0"/>
              <a:pPr/>
              <a:t>‹#›</a:t>
            </a:fld>
            <a:endParaRPr lang="en-US" dirty="0"/>
          </a:p>
        </p:txBody>
      </p:sp>
    </p:spTree>
    <p:extLst>
      <p:ext uri="{BB962C8B-B14F-4D97-AF65-F5344CB8AC3E}">
        <p14:creationId xmlns:p14="http://schemas.microsoft.com/office/powerpoint/2010/main" val="449969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E8348-5C75-4277-B91F-4768596546A6}" type="datetimeFigureOut">
              <a:rPr lang="en-US" smtClean="0"/>
              <a:pPr/>
              <a:t>4/5/2018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BAB81E-59E5-497E-A9DA-40D5ABD01266}" type="slidenum">
              <a:rPr lang="en-US" smtClean="0"/>
              <a:pPr/>
              <a:t>‹#›</a:t>
            </a:fld>
            <a:endParaRPr lang="en-US" dirty="0"/>
          </a:p>
        </p:txBody>
      </p:sp>
    </p:spTree>
    <p:extLst>
      <p:ext uri="{BB962C8B-B14F-4D97-AF65-F5344CB8AC3E}">
        <p14:creationId xmlns:p14="http://schemas.microsoft.com/office/powerpoint/2010/main" val="356871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2650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hart Placeholder 3"/>
          <p:cNvSpPr>
            <a:spLocks noGrp="1"/>
          </p:cNvSpPr>
          <p:nvPr>
            <p:ph type="chart" sz="quarter" idx="12"/>
          </p:nvPr>
        </p:nvSpPr>
        <p:spPr>
          <a:xfrm>
            <a:off x="457200" y="1352550"/>
            <a:ext cx="8229600" cy="2971800"/>
          </a:xfrm>
        </p:spPr>
        <p:txBody>
          <a:bodyPr anchor="ctr">
            <a:normAutofit/>
          </a:bodyPr>
          <a:lstStyle>
            <a:lvl1pPr marL="0" indent="0" algn="ctr">
              <a:buNone/>
              <a:defRPr sz="1800">
                <a:solidFill>
                  <a:schemeClr val="accent3"/>
                </a:solidFill>
              </a:defRPr>
            </a:lvl1pPr>
          </a:lstStyle>
          <a:p>
            <a:endParaRPr lang="en-US" dirty="0"/>
          </a:p>
        </p:txBody>
      </p:sp>
      <p:sp>
        <p:nvSpPr>
          <p:cNvPr id="18"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19"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20" name="Group 19"/>
          <p:cNvGrpSpPr/>
          <p:nvPr userDrawn="1"/>
        </p:nvGrpSpPr>
        <p:grpSpPr>
          <a:xfrm>
            <a:off x="8408629" y="4598345"/>
            <a:ext cx="319492" cy="319492"/>
            <a:chOff x="8434574" y="6185274"/>
            <a:chExt cx="396000" cy="396000"/>
          </a:xfrm>
        </p:grpSpPr>
        <p:sp>
          <p:nvSpPr>
            <p:cNvPr id="31" name="Oval 30">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Shape 31">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32"/>
          <p:cNvGrpSpPr/>
          <p:nvPr userDrawn="1"/>
        </p:nvGrpSpPr>
        <p:grpSpPr>
          <a:xfrm>
            <a:off x="8001000" y="4598345"/>
            <a:ext cx="319492" cy="319492"/>
            <a:chOff x="7909800" y="6172200"/>
            <a:chExt cx="396000" cy="396000"/>
          </a:xfrm>
        </p:grpSpPr>
        <p:sp>
          <p:nvSpPr>
            <p:cNvPr id="34" name="Oval 33">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Shape 34">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2" name="Picture 2" descr="C:\Users\Dylan\Documents\fba now\fba now logos\full solid color for white.png"/>
          <p:cNvPicPr>
            <a:picLocks noChangeAspect="1" noChangeArrowheads="1"/>
          </p:cNvPicPr>
          <p:nvPr userDrawn="1"/>
        </p:nvPicPr>
        <p:blipFill>
          <a:blip r:embed="rId3"/>
          <a:stretch>
            <a:fillRect/>
          </a:stretch>
        </p:blipFill>
        <p:spPr bwMode="auto">
          <a:xfrm>
            <a:off x="138350" y="4482519"/>
            <a:ext cx="1321962" cy="66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8103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450974" y="1299624"/>
            <a:ext cx="2825626" cy="2823644"/>
          </a:xfrm>
          <a:prstGeom prst="ellipse">
            <a:avLst/>
          </a:prstGeom>
          <a:ln w="28575">
            <a:solidFill>
              <a:schemeClr val="tx1"/>
            </a:solidFill>
          </a:ln>
        </p:spPr>
        <p:txBody>
          <a:bodyPr anchor="ctr">
            <a:normAutofit/>
          </a:bodyPr>
          <a:lstStyle>
            <a:lvl1pPr marL="0" indent="0" algn="ctr">
              <a:buNone/>
              <a:defRPr sz="1400">
                <a:solidFill>
                  <a:schemeClr val="accent2"/>
                </a:solidFill>
              </a:defRPr>
            </a:lvl1pPr>
          </a:lstStyle>
          <a:p>
            <a:endParaRPr lang="en-US"/>
          </a:p>
        </p:txBody>
      </p:sp>
      <p:sp>
        <p:nvSpPr>
          <p:cNvPr id="5" name="Text Placeholder 4"/>
          <p:cNvSpPr>
            <a:spLocks noGrp="1"/>
          </p:cNvSpPr>
          <p:nvPr>
            <p:ph type="body" sz="quarter" idx="13" hasCustomPrompt="1"/>
          </p:nvPr>
        </p:nvSpPr>
        <p:spPr>
          <a:xfrm>
            <a:off x="3810000" y="1292352"/>
            <a:ext cx="4808538" cy="2171700"/>
          </a:xfrm>
        </p:spPr>
        <p:txBody>
          <a:bodyPr wrap="square">
            <a:noAutofit/>
          </a:bodyPr>
          <a:lstStyle>
            <a:lvl1pPr marL="0" indent="0">
              <a:spcBef>
                <a:spcPts val="0"/>
              </a:spcBef>
              <a:buNone/>
              <a:defRPr sz="1600">
                <a:solidFill>
                  <a:schemeClr val="accent6"/>
                </a:solidFill>
                <a:latin typeface="+mj-lt"/>
              </a:defRPr>
            </a:lvl1pPr>
            <a:lvl2pPr marL="0" indent="0">
              <a:spcBef>
                <a:spcPts val="0"/>
              </a:spcBef>
              <a:buNone/>
              <a:defRPr sz="1400">
                <a:solidFill>
                  <a:schemeClr val="accent2"/>
                </a:solidFill>
              </a:defRPr>
            </a:lvl2pPr>
          </a:lstStyle>
          <a:p>
            <a:pPr lvl="0"/>
            <a:r>
              <a:rPr lang="en-US" dirty="0"/>
              <a:t>CLICK TO EDIT MASTER TEXT STYLES</a:t>
            </a:r>
          </a:p>
          <a:p>
            <a:pPr lvl="1"/>
            <a:r>
              <a:rPr lang="en-US" dirty="0"/>
              <a:t>Second level</a:t>
            </a:r>
          </a:p>
        </p:txBody>
      </p:sp>
      <p:sp>
        <p:nvSpPr>
          <p:cNvPr id="20" name="Text Placeholder 6"/>
          <p:cNvSpPr>
            <a:spLocks noGrp="1"/>
          </p:cNvSpPr>
          <p:nvPr>
            <p:ph type="body" sz="quarter" idx="15" hasCustomPrompt="1"/>
          </p:nvPr>
        </p:nvSpPr>
        <p:spPr>
          <a:xfrm>
            <a:off x="3124199" y="3714750"/>
            <a:ext cx="1593850" cy="626499"/>
          </a:xfrm>
        </p:spPr>
        <p:txBody>
          <a:bodyPr wrap="square">
            <a:noAutofit/>
          </a:bodyPr>
          <a:lstStyle>
            <a:lvl1pPr marL="0" indent="0" algn="ctr">
              <a:lnSpc>
                <a:spcPct val="100000"/>
              </a:lnSpc>
              <a:spcBef>
                <a:spcPts val="0"/>
              </a:spcBef>
              <a:buNone/>
              <a:defRPr sz="1000">
                <a:solidFill>
                  <a:schemeClr val="accent2"/>
                </a:solidFill>
              </a:defRPr>
            </a:lvl1pPr>
          </a:lstStyle>
          <a:p>
            <a:pPr lvl="0"/>
            <a:r>
              <a:rPr lang="en-US"/>
              <a:t>Click to edit text</a:t>
            </a:r>
          </a:p>
        </p:txBody>
      </p:sp>
      <p:sp>
        <p:nvSpPr>
          <p:cNvPr id="21" name="Text Placeholder 6"/>
          <p:cNvSpPr>
            <a:spLocks noGrp="1"/>
          </p:cNvSpPr>
          <p:nvPr>
            <p:ph type="body" sz="quarter" idx="16" hasCustomPrompt="1"/>
          </p:nvPr>
        </p:nvSpPr>
        <p:spPr>
          <a:xfrm>
            <a:off x="5180012" y="3714750"/>
            <a:ext cx="1593850" cy="626499"/>
          </a:xfrm>
        </p:spPr>
        <p:txBody>
          <a:bodyPr wrap="square">
            <a:noAutofit/>
          </a:bodyPr>
          <a:lstStyle>
            <a:lvl1pPr marL="0" indent="0" algn="ctr">
              <a:lnSpc>
                <a:spcPct val="100000"/>
              </a:lnSpc>
              <a:spcBef>
                <a:spcPts val="0"/>
              </a:spcBef>
              <a:buNone/>
              <a:defRPr sz="1000">
                <a:solidFill>
                  <a:schemeClr val="accent2"/>
                </a:solidFill>
              </a:defRPr>
            </a:lvl1pPr>
          </a:lstStyle>
          <a:p>
            <a:pPr lvl="0"/>
            <a:r>
              <a:rPr lang="en-US"/>
              <a:t>Click to edit text</a:t>
            </a:r>
          </a:p>
        </p:txBody>
      </p:sp>
      <p:sp>
        <p:nvSpPr>
          <p:cNvPr id="22" name="Text Placeholder 6"/>
          <p:cNvSpPr>
            <a:spLocks noGrp="1"/>
          </p:cNvSpPr>
          <p:nvPr>
            <p:ph type="body" sz="quarter" idx="17" hasCustomPrompt="1"/>
          </p:nvPr>
        </p:nvSpPr>
        <p:spPr>
          <a:xfrm>
            <a:off x="7162799" y="3714750"/>
            <a:ext cx="1447801" cy="626499"/>
          </a:xfrm>
        </p:spPr>
        <p:txBody>
          <a:bodyPr wrap="square">
            <a:noAutofit/>
          </a:bodyPr>
          <a:lstStyle>
            <a:lvl1pPr marL="0" indent="0" algn="ctr">
              <a:lnSpc>
                <a:spcPct val="100000"/>
              </a:lnSpc>
              <a:spcBef>
                <a:spcPts val="0"/>
              </a:spcBef>
              <a:buNone/>
              <a:defRPr sz="1000">
                <a:solidFill>
                  <a:schemeClr val="accent2"/>
                </a:solidFill>
              </a:defRPr>
            </a:lvl1pPr>
          </a:lstStyle>
          <a:p>
            <a:pPr lvl="0"/>
            <a:r>
              <a:rPr lang="en-US"/>
              <a:t>Click to edit text</a:t>
            </a:r>
          </a:p>
        </p:txBody>
      </p:sp>
      <p:sp>
        <p:nvSpPr>
          <p:cNvPr id="26"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27"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28" name="Group 27"/>
          <p:cNvGrpSpPr/>
          <p:nvPr userDrawn="1"/>
        </p:nvGrpSpPr>
        <p:grpSpPr>
          <a:xfrm>
            <a:off x="8408629" y="4598345"/>
            <a:ext cx="319492" cy="319492"/>
            <a:chOff x="8434574" y="6185274"/>
            <a:chExt cx="396000" cy="396000"/>
          </a:xfrm>
        </p:grpSpPr>
        <p:sp>
          <p:nvSpPr>
            <p:cNvPr id="30" name="Oval 29">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Shape 30">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userDrawn="1"/>
        </p:nvGrpSpPr>
        <p:grpSpPr>
          <a:xfrm>
            <a:off x="8001000" y="4598345"/>
            <a:ext cx="319492" cy="319492"/>
            <a:chOff x="7909800" y="6172200"/>
            <a:chExt cx="396000" cy="396000"/>
          </a:xfrm>
        </p:grpSpPr>
        <p:sp>
          <p:nvSpPr>
            <p:cNvPr id="33" name="Oval 32">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Shape 33">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9" name="Picture 2" descr="C:\Users\Dylan\Documents\fba now\fba now logos\full solid color for 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482519"/>
            <a:ext cx="2286000" cy="52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8589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Tex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438600" y="1243013"/>
            <a:ext cx="3142800" cy="3143250"/>
          </a:xfrm>
          <a:prstGeom prst="ellipse">
            <a:avLst/>
          </a:prstGeom>
          <a:ln w="28575">
            <a:solidFill>
              <a:schemeClr val="tx1"/>
            </a:solidFill>
          </a:ln>
        </p:spPr>
        <p:txBody>
          <a:bodyPr anchor="ctr">
            <a:normAutofit/>
          </a:bodyPr>
          <a:lstStyle>
            <a:lvl1pPr marL="0" indent="0" algn="ctr">
              <a:buNone/>
              <a:defRPr sz="1400">
                <a:solidFill>
                  <a:schemeClr val="accent2"/>
                </a:solidFill>
              </a:defRPr>
            </a:lvl1pPr>
          </a:lstStyle>
          <a:p>
            <a:endParaRPr lang="en-US"/>
          </a:p>
        </p:txBody>
      </p:sp>
      <p:sp>
        <p:nvSpPr>
          <p:cNvPr id="3" name="Text Placeholder 2"/>
          <p:cNvSpPr>
            <a:spLocks noGrp="1"/>
          </p:cNvSpPr>
          <p:nvPr>
            <p:ph type="body" sz="quarter" idx="13"/>
          </p:nvPr>
        </p:nvSpPr>
        <p:spPr>
          <a:xfrm>
            <a:off x="3886200" y="1563290"/>
            <a:ext cx="4765721" cy="2532459"/>
          </a:xfrm>
          <a:noFill/>
        </p:spPr>
        <p:txBody>
          <a:bodyPr>
            <a:normAutofit/>
          </a:bodyPr>
          <a:lstStyle>
            <a:lvl1pPr marL="0" indent="0">
              <a:lnSpc>
                <a:spcPct val="100000"/>
              </a:lnSpc>
              <a:spcBef>
                <a:spcPts val="600"/>
              </a:spcBef>
              <a:spcAft>
                <a:spcPts val="600"/>
              </a:spcAft>
              <a:buNone/>
              <a:defRPr sz="1400">
                <a:solidFill>
                  <a:schemeClr val="accent2"/>
                </a:solidFill>
              </a:defRPr>
            </a:lvl1pPr>
          </a:lstStyle>
          <a:p>
            <a:pPr lvl="0"/>
            <a:r>
              <a:rPr lang="en-US"/>
              <a:t>Click to edit Master text styles</a:t>
            </a:r>
          </a:p>
        </p:txBody>
      </p:sp>
      <p:sp>
        <p:nvSpPr>
          <p:cNvPr id="17"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21"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22" name="Group 21"/>
          <p:cNvGrpSpPr/>
          <p:nvPr userDrawn="1"/>
        </p:nvGrpSpPr>
        <p:grpSpPr>
          <a:xfrm>
            <a:off x="8408629" y="4598345"/>
            <a:ext cx="319492" cy="319492"/>
            <a:chOff x="8434574" y="6185274"/>
            <a:chExt cx="396000" cy="396000"/>
          </a:xfrm>
        </p:grpSpPr>
        <p:sp>
          <p:nvSpPr>
            <p:cNvPr id="30" name="Oval 29">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Shape 30">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userDrawn="1"/>
        </p:nvGrpSpPr>
        <p:grpSpPr>
          <a:xfrm>
            <a:off x="8001000" y="4598345"/>
            <a:ext cx="319492" cy="319492"/>
            <a:chOff x="7909800" y="6172200"/>
            <a:chExt cx="396000" cy="396000"/>
          </a:xfrm>
        </p:grpSpPr>
        <p:sp>
          <p:nvSpPr>
            <p:cNvPr id="33" name="Oval 32">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Shape 33">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3" name="Picture 2" descr="C:\Users\Dylan\Documents\fba now\fba now logos\full solid color for white.png"/>
          <p:cNvPicPr>
            <a:picLocks noChangeAspect="1" noChangeArrowheads="1"/>
          </p:cNvPicPr>
          <p:nvPr userDrawn="1"/>
        </p:nvPicPr>
        <p:blipFill>
          <a:blip r:embed="rId3"/>
          <a:stretch>
            <a:fillRect/>
          </a:stretch>
        </p:blipFill>
        <p:spPr bwMode="auto">
          <a:xfrm>
            <a:off x="138350" y="4482519"/>
            <a:ext cx="1321962" cy="66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779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18"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19" name="Group 18"/>
          <p:cNvGrpSpPr/>
          <p:nvPr userDrawn="1"/>
        </p:nvGrpSpPr>
        <p:grpSpPr>
          <a:xfrm>
            <a:off x="8408629" y="4598345"/>
            <a:ext cx="319492" cy="319492"/>
            <a:chOff x="8434574" y="6185274"/>
            <a:chExt cx="396000" cy="396000"/>
          </a:xfrm>
        </p:grpSpPr>
        <p:sp>
          <p:nvSpPr>
            <p:cNvPr id="28" name="Oval 27">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Shape 28">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userDrawn="1"/>
        </p:nvGrpSpPr>
        <p:grpSpPr>
          <a:xfrm>
            <a:off x="8001000" y="4598345"/>
            <a:ext cx="319492" cy="319492"/>
            <a:chOff x="7909800" y="6172200"/>
            <a:chExt cx="396000" cy="396000"/>
          </a:xfrm>
        </p:grpSpPr>
        <p:sp>
          <p:nvSpPr>
            <p:cNvPr id="31" name="Oval 30">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Shape 33">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1" name="Picture 2" descr="C:\Users\Dylan\Documents\fba now\fba now logos\full solid color for white.png"/>
          <p:cNvPicPr>
            <a:picLocks noChangeAspect="1" noChangeArrowheads="1"/>
          </p:cNvPicPr>
          <p:nvPr userDrawn="1"/>
        </p:nvPicPr>
        <p:blipFill>
          <a:blip r:embed="rId3"/>
          <a:stretch>
            <a:fillRect/>
          </a:stretch>
        </p:blipFill>
        <p:spPr bwMode="auto">
          <a:xfrm>
            <a:off x="138350" y="4482519"/>
            <a:ext cx="1321962" cy="66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863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001273" y="1434141"/>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15" name="Picture Placeholder 2"/>
          <p:cNvSpPr>
            <a:spLocks noGrp="1"/>
          </p:cNvSpPr>
          <p:nvPr>
            <p:ph type="pic" sz="quarter" idx="12"/>
          </p:nvPr>
        </p:nvSpPr>
        <p:spPr>
          <a:xfrm>
            <a:off x="2169275" y="1434142"/>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16" name="Picture Placeholder 2"/>
          <p:cNvSpPr>
            <a:spLocks noGrp="1"/>
          </p:cNvSpPr>
          <p:nvPr>
            <p:ph type="pic" sz="quarter" idx="13"/>
          </p:nvPr>
        </p:nvSpPr>
        <p:spPr>
          <a:xfrm>
            <a:off x="3410043" y="1434142"/>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17" name="Picture Placeholder 2"/>
          <p:cNvSpPr>
            <a:spLocks noGrp="1"/>
          </p:cNvSpPr>
          <p:nvPr>
            <p:ph type="pic" sz="quarter" idx="14"/>
          </p:nvPr>
        </p:nvSpPr>
        <p:spPr>
          <a:xfrm>
            <a:off x="4650811" y="1434142"/>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18" name="Picture Placeholder 2"/>
          <p:cNvSpPr>
            <a:spLocks noGrp="1"/>
          </p:cNvSpPr>
          <p:nvPr>
            <p:ph type="pic" sz="quarter" idx="15"/>
          </p:nvPr>
        </p:nvSpPr>
        <p:spPr>
          <a:xfrm>
            <a:off x="5891579" y="1434142"/>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19" name="Picture Placeholder 2"/>
          <p:cNvSpPr>
            <a:spLocks noGrp="1"/>
          </p:cNvSpPr>
          <p:nvPr>
            <p:ph type="pic" sz="quarter" idx="16"/>
          </p:nvPr>
        </p:nvSpPr>
        <p:spPr>
          <a:xfrm>
            <a:off x="7134074" y="1428750"/>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30" name="Picture Placeholder 2"/>
          <p:cNvSpPr>
            <a:spLocks noGrp="1"/>
          </p:cNvSpPr>
          <p:nvPr>
            <p:ph type="pic" sz="quarter" idx="18"/>
          </p:nvPr>
        </p:nvSpPr>
        <p:spPr>
          <a:xfrm>
            <a:off x="1580068" y="2328782"/>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31" name="Picture Placeholder 2"/>
          <p:cNvSpPr>
            <a:spLocks noGrp="1"/>
          </p:cNvSpPr>
          <p:nvPr>
            <p:ph type="pic" sz="quarter" idx="19"/>
          </p:nvPr>
        </p:nvSpPr>
        <p:spPr>
          <a:xfrm>
            <a:off x="2820836" y="2328782"/>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32" name="Picture Placeholder 2"/>
          <p:cNvSpPr>
            <a:spLocks noGrp="1"/>
          </p:cNvSpPr>
          <p:nvPr>
            <p:ph type="pic" sz="quarter" idx="20"/>
          </p:nvPr>
        </p:nvSpPr>
        <p:spPr>
          <a:xfrm>
            <a:off x="4061604" y="2328782"/>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33" name="Picture Placeholder 2"/>
          <p:cNvSpPr>
            <a:spLocks noGrp="1"/>
          </p:cNvSpPr>
          <p:nvPr>
            <p:ph type="pic" sz="quarter" idx="21"/>
          </p:nvPr>
        </p:nvSpPr>
        <p:spPr>
          <a:xfrm>
            <a:off x="5302372" y="2328782"/>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34" name="Picture Placeholder 2"/>
          <p:cNvSpPr>
            <a:spLocks noGrp="1"/>
          </p:cNvSpPr>
          <p:nvPr>
            <p:ph type="pic" sz="quarter" idx="22"/>
          </p:nvPr>
        </p:nvSpPr>
        <p:spPr>
          <a:xfrm>
            <a:off x="6543141" y="2323390"/>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41" name="Picture Placeholder 2"/>
          <p:cNvSpPr>
            <a:spLocks noGrp="1"/>
          </p:cNvSpPr>
          <p:nvPr>
            <p:ph type="pic" sz="quarter" idx="29"/>
          </p:nvPr>
        </p:nvSpPr>
        <p:spPr>
          <a:xfrm>
            <a:off x="2204050" y="3251830"/>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42" name="Picture Placeholder 2"/>
          <p:cNvSpPr>
            <a:spLocks noGrp="1"/>
          </p:cNvSpPr>
          <p:nvPr>
            <p:ph type="pic" sz="quarter" idx="30"/>
          </p:nvPr>
        </p:nvSpPr>
        <p:spPr>
          <a:xfrm>
            <a:off x="3444818" y="3251830"/>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43" name="Picture Placeholder 2"/>
          <p:cNvSpPr>
            <a:spLocks noGrp="1"/>
          </p:cNvSpPr>
          <p:nvPr>
            <p:ph type="pic" sz="quarter" idx="31"/>
          </p:nvPr>
        </p:nvSpPr>
        <p:spPr>
          <a:xfrm>
            <a:off x="4685586" y="3251830"/>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44" name="Picture Placeholder 2"/>
          <p:cNvSpPr>
            <a:spLocks noGrp="1"/>
          </p:cNvSpPr>
          <p:nvPr>
            <p:ph type="pic" sz="quarter" idx="32"/>
          </p:nvPr>
        </p:nvSpPr>
        <p:spPr>
          <a:xfrm>
            <a:off x="5926355" y="3251830"/>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37" name="Picture Placeholder 2"/>
          <p:cNvSpPr>
            <a:spLocks noGrp="1"/>
          </p:cNvSpPr>
          <p:nvPr>
            <p:ph type="pic" sz="quarter" idx="37"/>
          </p:nvPr>
        </p:nvSpPr>
        <p:spPr>
          <a:xfrm>
            <a:off x="1001273" y="3251830"/>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38" name="Picture Placeholder 2"/>
          <p:cNvSpPr>
            <a:spLocks noGrp="1"/>
          </p:cNvSpPr>
          <p:nvPr>
            <p:ph type="pic" sz="quarter" idx="38"/>
          </p:nvPr>
        </p:nvSpPr>
        <p:spPr>
          <a:xfrm>
            <a:off x="7134074" y="3251830"/>
            <a:ext cx="972000" cy="972000"/>
          </a:xfrm>
          <a:prstGeom prst="ellipse">
            <a:avLst/>
          </a:prstGeom>
          <a:ln w="19050">
            <a:solidFill>
              <a:schemeClr val="tx1"/>
            </a:solidFill>
          </a:ln>
        </p:spPr>
        <p:txBody>
          <a:bodyPr anchor="ctr">
            <a:normAutofit/>
          </a:bodyPr>
          <a:lstStyle>
            <a:lvl1pPr marL="0" indent="0" algn="ctr">
              <a:buNone/>
              <a:defRPr sz="1000">
                <a:solidFill>
                  <a:schemeClr val="accent3"/>
                </a:solidFill>
              </a:defRPr>
            </a:lvl1pPr>
          </a:lstStyle>
          <a:p>
            <a:endParaRPr lang="en-US"/>
          </a:p>
        </p:txBody>
      </p:sp>
      <p:sp>
        <p:nvSpPr>
          <p:cNvPr id="36"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46"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47" name="Group 46"/>
          <p:cNvGrpSpPr/>
          <p:nvPr userDrawn="1"/>
        </p:nvGrpSpPr>
        <p:grpSpPr>
          <a:xfrm>
            <a:off x="8408629" y="4598345"/>
            <a:ext cx="319492" cy="319492"/>
            <a:chOff x="8434574" y="6185274"/>
            <a:chExt cx="396000" cy="396000"/>
          </a:xfrm>
        </p:grpSpPr>
        <p:sp>
          <p:nvSpPr>
            <p:cNvPr id="57" name="Oval 56">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Shape 57">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 name="Group 58"/>
          <p:cNvGrpSpPr/>
          <p:nvPr userDrawn="1"/>
        </p:nvGrpSpPr>
        <p:grpSpPr>
          <a:xfrm>
            <a:off x="8001000" y="4598345"/>
            <a:ext cx="319492" cy="319492"/>
            <a:chOff x="7909800" y="6172200"/>
            <a:chExt cx="396000" cy="396000"/>
          </a:xfrm>
        </p:grpSpPr>
        <p:sp>
          <p:nvSpPr>
            <p:cNvPr id="60" name="Oval 59">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Shape 60">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8" name="Picture 2" descr="C:\Users\Dylan\Documents\fba now\fba now logos\full solid color for 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482519"/>
            <a:ext cx="2286000" cy="52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513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xEl>
                                              <p:pRg st="0" end="0"/>
                                            </p:txEl>
                                          </p:spTgt>
                                        </p:tgtEl>
                                        <p:attrNameLst>
                                          <p:attrName>style.visibility</p:attrName>
                                        </p:attrNameLst>
                                      </p:cBhvr>
                                      <p:to>
                                        <p:strVal val="visible"/>
                                      </p:to>
                                    </p:set>
                                    <p:animEffect transition="in" filter="fade">
                                      <p:cBhvr>
                                        <p:cTn id="10"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6" grpId="0"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34"/>
          </p:nvPr>
        </p:nvSpPr>
        <p:spPr>
          <a:xfrm>
            <a:off x="503776" y="1201050"/>
            <a:ext cx="1486800" cy="1485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52" name="Picture Placeholder 2"/>
          <p:cNvSpPr>
            <a:spLocks noGrp="1"/>
          </p:cNvSpPr>
          <p:nvPr>
            <p:ph type="pic" sz="quarter" idx="35"/>
          </p:nvPr>
        </p:nvSpPr>
        <p:spPr>
          <a:xfrm>
            <a:off x="2712175" y="1201050"/>
            <a:ext cx="1486800" cy="1485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53" name="Picture Placeholder 2"/>
          <p:cNvSpPr>
            <a:spLocks noGrp="1"/>
          </p:cNvSpPr>
          <p:nvPr>
            <p:ph type="pic" sz="quarter" idx="36"/>
          </p:nvPr>
        </p:nvSpPr>
        <p:spPr>
          <a:xfrm>
            <a:off x="4920574" y="1201050"/>
            <a:ext cx="1486800" cy="1485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54" name="Picture Placeholder 2"/>
          <p:cNvSpPr>
            <a:spLocks noGrp="1"/>
          </p:cNvSpPr>
          <p:nvPr>
            <p:ph type="pic" sz="quarter" idx="37"/>
          </p:nvPr>
        </p:nvSpPr>
        <p:spPr>
          <a:xfrm>
            <a:off x="7128971" y="1201050"/>
            <a:ext cx="1486800" cy="1485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5" name="Text Placeholder 4"/>
          <p:cNvSpPr>
            <a:spLocks noGrp="1"/>
          </p:cNvSpPr>
          <p:nvPr>
            <p:ph type="body" sz="quarter" idx="38" hasCustomPrompt="1"/>
          </p:nvPr>
        </p:nvSpPr>
        <p:spPr>
          <a:xfrm>
            <a:off x="375639" y="2857500"/>
            <a:ext cx="1743075" cy="1314450"/>
          </a:xfrm>
          <a:effectLst/>
        </p:spPr>
        <p:txBody>
          <a:bodyPr>
            <a:noAutofit/>
          </a:bodyPr>
          <a:lstStyle>
            <a:lvl1pPr marL="0" indent="0" algn="ctr">
              <a:buNone/>
              <a:defRPr sz="1400" b="0" cap="none" spc="0">
                <a:ln>
                  <a:noFill/>
                </a:ln>
                <a:solidFill>
                  <a:schemeClr val="accent6"/>
                </a:solidFill>
                <a:effectLst/>
                <a:latin typeface="+mj-lt"/>
              </a:defRPr>
            </a:lvl1pPr>
            <a:lvl2pPr marL="0" indent="0" algn="ctr">
              <a:buNone/>
              <a:defRPr sz="1200" b="0" cap="none" spc="0">
                <a:ln>
                  <a:noFill/>
                </a:ln>
                <a:solidFill>
                  <a:schemeClr val="accent2"/>
                </a:solidFill>
                <a:effectLst/>
                <a:latin typeface="+mn-lt"/>
              </a:defRPr>
            </a:lvl2pPr>
          </a:lstStyle>
          <a:p>
            <a:pPr lvl="0"/>
            <a:r>
              <a:rPr lang="en-US" dirty="0"/>
              <a:t>CLICK TO EDIT TEXT STYLES</a:t>
            </a:r>
          </a:p>
          <a:p>
            <a:pPr lvl="1"/>
            <a:r>
              <a:rPr lang="en-US" dirty="0"/>
              <a:t>Second level</a:t>
            </a:r>
          </a:p>
        </p:txBody>
      </p:sp>
      <p:sp>
        <p:nvSpPr>
          <p:cNvPr id="55" name="Text Placeholder 4"/>
          <p:cNvSpPr>
            <a:spLocks noGrp="1"/>
          </p:cNvSpPr>
          <p:nvPr>
            <p:ph type="body" sz="quarter" idx="39" hasCustomPrompt="1"/>
          </p:nvPr>
        </p:nvSpPr>
        <p:spPr>
          <a:xfrm>
            <a:off x="2584038" y="2857500"/>
            <a:ext cx="1743075" cy="1314450"/>
          </a:xfrm>
          <a:effectLst/>
        </p:spPr>
        <p:txBody>
          <a:bodyPr>
            <a:noAutofit/>
          </a:bodyPr>
          <a:lstStyle>
            <a:lvl1pPr marL="0" indent="0" algn="ctr">
              <a:buNone/>
              <a:defRPr sz="1400" b="0" cap="none" spc="0">
                <a:ln>
                  <a:noFill/>
                </a:ln>
                <a:solidFill>
                  <a:schemeClr val="accent6"/>
                </a:solidFill>
                <a:effectLst/>
                <a:latin typeface="+mj-lt"/>
              </a:defRPr>
            </a:lvl1pPr>
            <a:lvl2pPr marL="0" indent="0" algn="ctr">
              <a:buNone/>
              <a:defRPr sz="1200" b="0" cap="none" spc="0">
                <a:ln>
                  <a:noFill/>
                </a:ln>
                <a:solidFill>
                  <a:schemeClr val="accent2"/>
                </a:solidFill>
                <a:effectLst/>
                <a:latin typeface="+mn-lt"/>
              </a:defRPr>
            </a:lvl2pPr>
          </a:lstStyle>
          <a:p>
            <a:pPr lvl="0"/>
            <a:r>
              <a:rPr lang="en-US" dirty="0"/>
              <a:t>CLICK TO EDIT TEXT STYLES</a:t>
            </a:r>
          </a:p>
          <a:p>
            <a:pPr lvl="1"/>
            <a:r>
              <a:rPr lang="en-US" dirty="0"/>
              <a:t>Second level</a:t>
            </a:r>
          </a:p>
        </p:txBody>
      </p:sp>
      <p:sp>
        <p:nvSpPr>
          <p:cNvPr id="56" name="Text Placeholder 4"/>
          <p:cNvSpPr>
            <a:spLocks noGrp="1"/>
          </p:cNvSpPr>
          <p:nvPr>
            <p:ph type="body" sz="quarter" idx="40" hasCustomPrompt="1"/>
          </p:nvPr>
        </p:nvSpPr>
        <p:spPr>
          <a:xfrm>
            <a:off x="4792437" y="2857500"/>
            <a:ext cx="1743075" cy="1314450"/>
          </a:xfrm>
          <a:effectLst/>
        </p:spPr>
        <p:txBody>
          <a:bodyPr>
            <a:noAutofit/>
          </a:bodyPr>
          <a:lstStyle>
            <a:lvl1pPr marL="0" indent="0" algn="ctr">
              <a:buNone/>
              <a:defRPr sz="1400" b="0" cap="none" spc="0">
                <a:ln>
                  <a:noFill/>
                </a:ln>
                <a:solidFill>
                  <a:schemeClr val="accent6"/>
                </a:solidFill>
                <a:effectLst/>
                <a:latin typeface="+mj-lt"/>
              </a:defRPr>
            </a:lvl1pPr>
            <a:lvl2pPr marL="0" indent="0" algn="ctr">
              <a:buNone/>
              <a:defRPr sz="1200" b="0" cap="none" spc="0">
                <a:ln>
                  <a:noFill/>
                </a:ln>
                <a:solidFill>
                  <a:schemeClr val="accent2"/>
                </a:solidFill>
                <a:effectLst/>
                <a:latin typeface="+mn-lt"/>
              </a:defRPr>
            </a:lvl2pPr>
          </a:lstStyle>
          <a:p>
            <a:pPr lvl="0"/>
            <a:r>
              <a:rPr lang="en-US" dirty="0"/>
              <a:t>CLICK TO EDIT TEXT STYLES</a:t>
            </a:r>
          </a:p>
          <a:p>
            <a:pPr lvl="1"/>
            <a:r>
              <a:rPr lang="en-US" dirty="0"/>
              <a:t>Second level</a:t>
            </a:r>
          </a:p>
        </p:txBody>
      </p:sp>
      <p:sp>
        <p:nvSpPr>
          <p:cNvPr id="57" name="Text Placeholder 4"/>
          <p:cNvSpPr>
            <a:spLocks noGrp="1"/>
          </p:cNvSpPr>
          <p:nvPr>
            <p:ph type="body" sz="quarter" idx="41" hasCustomPrompt="1"/>
          </p:nvPr>
        </p:nvSpPr>
        <p:spPr>
          <a:xfrm>
            <a:off x="7000834" y="2857500"/>
            <a:ext cx="1743075" cy="1314450"/>
          </a:xfrm>
          <a:effectLst/>
        </p:spPr>
        <p:txBody>
          <a:bodyPr>
            <a:noAutofit/>
          </a:bodyPr>
          <a:lstStyle>
            <a:lvl1pPr marL="0" indent="0" algn="ctr">
              <a:buNone/>
              <a:defRPr sz="1400" b="0" cap="none" spc="0">
                <a:ln>
                  <a:noFill/>
                </a:ln>
                <a:solidFill>
                  <a:schemeClr val="accent6"/>
                </a:solidFill>
                <a:effectLst/>
                <a:latin typeface="+mj-lt"/>
              </a:defRPr>
            </a:lvl1pPr>
            <a:lvl2pPr marL="0" indent="0" algn="ctr">
              <a:buNone/>
              <a:defRPr sz="1200" b="0" cap="none" spc="0">
                <a:ln>
                  <a:noFill/>
                </a:ln>
                <a:solidFill>
                  <a:schemeClr val="accent2"/>
                </a:solidFill>
                <a:effectLst/>
                <a:latin typeface="+mn-lt"/>
              </a:defRPr>
            </a:lvl2pPr>
          </a:lstStyle>
          <a:p>
            <a:pPr lvl="0"/>
            <a:r>
              <a:rPr lang="en-US" dirty="0"/>
              <a:t>CLICK TO EDIT TEXT STYLES</a:t>
            </a:r>
          </a:p>
          <a:p>
            <a:pPr lvl="1"/>
            <a:r>
              <a:rPr lang="en-US" dirty="0"/>
              <a:t>Second level</a:t>
            </a:r>
          </a:p>
        </p:txBody>
      </p:sp>
      <p:sp>
        <p:nvSpPr>
          <p:cNvPr id="23"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grpSp>
        <p:nvGrpSpPr>
          <p:cNvPr id="27" name="Group 26"/>
          <p:cNvGrpSpPr/>
          <p:nvPr userDrawn="1"/>
        </p:nvGrpSpPr>
        <p:grpSpPr>
          <a:xfrm>
            <a:off x="8408629" y="4598345"/>
            <a:ext cx="319492" cy="319492"/>
            <a:chOff x="8434574" y="6185274"/>
            <a:chExt cx="396000" cy="396000"/>
          </a:xfrm>
        </p:grpSpPr>
        <p:sp>
          <p:nvSpPr>
            <p:cNvPr id="28" name="Oval 27">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Shape 28">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userDrawn="1"/>
        </p:nvGrpSpPr>
        <p:grpSpPr>
          <a:xfrm>
            <a:off x="8001000" y="4598345"/>
            <a:ext cx="319492" cy="319492"/>
            <a:chOff x="7909800" y="6172200"/>
            <a:chExt cx="396000" cy="396000"/>
          </a:xfrm>
        </p:grpSpPr>
        <p:sp>
          <p:nvSpPr>
            <p:cNvPr id="31" name="Oval 30">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Shape 32">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8" name="Picture 2" descr="C:\Users\Dylan\Documents\fba now\fba now logos\full solid color for white.png"/>
          <p:cNvPicPr>
            <a:picLocks noChangeAspect="1" noChangeArrowheads="1"/>
          </p:cNvPicPr>
          <p:nvPr userDrawn="1"/>
        </p:nvPicPr>
        <p:blipFill>
          <a:blip r:embed="rId3"/>
          <a:stretch>
            <a:fillRect/>
          </a:stretch>
        </p:blipFill>
        <p:spPr bwMode="auto">
          <a:xfrm>
            <a:off x="138350" y="4482519"/>
            <a:ext cx="1321962" cy="66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985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34"/>
          </p:nvPr>
        </p:nvSpPr>
        <p:spPr>
          <a:xfrm>
            <a:off x="591075" y="1371600"/>
            <a:ext cx="1998000" cy="199935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5" name="Text Placeholder 4"/>
          <p:cNvSpPr>
            <a:spLocks noGrp="1"/>
          </p:cNvSpPr>
          <p:nvPr>
            <p:ph type="body" sz="quarter" idx="38" hasCustomPrompt="1"/>
          </p:nvPr>
        </p:nvSpPr>
        <p:spPr>
          <a:xfrm>
            <a:off x="447075" y="3429000"/>
            <a:ext cx="2286000" cy="1058694"/>
          </a:xfrm>
        </p:spPr>
        <p:txBody>
          <a:bodyPr>
            <a:noAutofit/>
          </a:bodyPr>
          <a:lstStyle>
            <a:lvl1pPr marL="0" indent="0" algn="ctr">
              <a:lnSpc>
                <a:spcPct val="100000"/>
              </a:lnSpc>
              <a:spcBef>
                <a:spcPts val="0"/>
              </a:spcBef>
              <a:buNone/>
              <a:defRPr sz="1200">
                <a:solidFill>
                  <a:schemeClr val="accent2"/>
                </a:solidFill>
                <a:latin typeface="+mn-lt"/>
              </a:defRPr>
            </a:lvl1pPr>
            <a:lvl2pPr marL="0" indent="0" algn="ctr">
              <a:lnSpc>
                <a:spcPct val="100000"/>
              </a:lnSpc>
              <a:spcBef>
                <a:spcPts val="0"/>
              </a:spcBef>
              <a:buNone/>
              <a:defRPr sz="1200">
                <a:solidFill>
                  <a:schemeClr val="accent2"/>
                </a:solidFill>
                <a:latin typeface="+mn-lt"/>
              </a:defRPr>
            </a:lvl2pPr>
          </a:lstStyle>
          <a:p>
            <a:pPr lvl="0"/>
            <a:r>
              <a:rPr lang="en-US"/>
              <a:t>Click to edit text styles</a:t>
            </a:r>
          </a:p>
          <a:p>
            <a:pPr lvl="1"/>
            <a:r>
              <a:rPr lang="en-US"/>
              <a:t>Second level</a:t>
            </a:r>
          </a:p>
        </p:txBody>
      </p:sp>
      <p:sp>
        <p:nvSpPr>
          <p:cNvPr id="35" name="Picture Placeholder 2"/>
          <p:cNvSpPr>
            <a:spLocks noGrp="1"/>
          </p:cNvSpPr>
          <p:nvPr>
            <p:ph type="pic" sz="quarter" idx="39"/>
          </p:nvPr>
        </p:nvSpPr>
        <p:spPr>
          <a:xfrm>
            <a:off x="3567937" y="1371600"/>
            <a:ext cx="1998000" cy="199935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36" name="Picture Placeholder 2"/>
          <p:cNvSpPr>
            <a:spLocks noGrp="1"/>
          </p:cNvSpPr>
          <p:nvPr>
            <p:ph type="pic" sz="quarter" idx="40"/>
          </p:nvPr>
        </p:nvSpPr>
        <p:spPr>
          <a:xfrm>
            <a:off x="6544800" y="1371600"/>
            <a:ext cx="1998000" cy="199935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38" name="Text Placeholder 4"/>
          <p:cNvSpPr>
            <a:spLocks noGrp="1"/>
          </p:cNvSpPr>
          <p:nvPr>
            <p:ph type="body" sz="quarter" idx="41" hasCustomPrompt="1"/>
          </p:nvPr>
        </p:nvSpPr>
        <p:spPr>
          <a:xfrm>
            <a:off x="3423937" y="3429000"/>
            <a:ext cx="2286000" cy="1058694"/>
          </a:xfrm>
        </p:spPr>
        <p:txBody>
          <a:bodyPr>
            <a:noAutofit/>
          </a:bodyPr>
          <a:lstStyle>
            <a:lvl1pPr marL="0" indent="0" algn="ctr">
              <a:lnSpc>
                <a:spcPct val="100000"/>
              </a:lnSpc>
              <a:spcBef>
                <a:spcPts val="0"/>
              </a:spcBef>
              <a:buNone/>
              <a:defRPr sz="1200">
                <a:solidFill>
                  <a:schemeClr val="accent2"/>
                </a:solidFill>
                <a:latin typeface="+mn-lt"/>
              </a:defRPr>
            </a:lvl1pPr>
            <a:lvl2pPr marL="0" indent="0" algn="ctr">
              <a:lnSpc>
                <a:spcPct val="100000"/>
              </a:lnSpc>
              <a:spcBef>
                <a:spcPts val="0"/>
              </a:spcBef>
              <a:buNone/>
              <a:defRPr sz="1200">
                <a:solidFill>
                  <a:schemeClr val="accent2"/>
                </a:solidFill>
                <a:latin typeface="+mn-lt"/>
              </a:defRPr>
            </a:lvl2pPr>
          </a:lstStyle>
          <a:p>
            <a:pPr lvl="0"/>
            <a:r>
              <a:rPr lang="en-US"/>
              <a:t>Click to edit text styles</a:t>
            </a:r>
          </a:p>
          <a:p>
            <a:pPr lvl="1"/>
            <a:r>
              <a:rPr lang="en-US"/>
              <a:t>Second level</a:t>
            </a:r>
          </a:p>
        </p:txBody>
      </p:sp>
      <p:sp>
        <p:nvSpPr>
          <p:cNvPr id="39" name="Text Placeholder 4"/>
          <p:cNvSpPr>
            <a:spLocks noGrp="1"/>
          </p:cNvSpPr>
          <p:nvPr>
            <p:ph type="body" sz="quarter" idx="42" hasCustomPrompt="1"/>
          </p:nvPr>
        </p:nvSpPr>
        <p:spPr>
          <a:xfrm>
            <a:off x="6400800" y="3429000"/>
            <a:ext cx="2286000" cy="1058694"/>
          </a:xfrm>
        </p:spPr>
        <p:txBody>
          <a:bodyPr>
            <a:noAutofit/>
          </a:bodyPr>
          <a:lstStyle>
            <a:lvl1pPr marL="0" indent="0" algn="ctr">
              <a:lnSpc>
                <a:spcPct val="100000"/>
              </a:lnSpc>
              <a:spcBef>
                <a:spcPts val="0"/>
              </a:spcBef>
              <a:buNone/>
              <a:defRPr sz="1200">
                <a:solidFill>
                  <a:schemeClr val="accent2"/>
                </a:solidFill>
                <a:latin typeface="+mn-lt"/>
              </a:defRPr>
            </a:lvl1pPr>
            <a:lvl2pPr marL="0" indent="0" algn="ctr">
              <a:lnSpc>
                <a:spcPct val="100000"/>
              </a:lnSpc>
              <a:spcBef>
                <a:spcPts val="0"/>
              </a:spcBef>
              <a:buNone/>
              <a:defRPr sz="1200">
                <a:solidFill>
                  <a:schemeClr val="accent2"/>
                </a:solidFill>
                <a:latin typeface="+mn-lt"/>
              </a:defRPr>
            </a:lvl2pPr>
          </a:lstStyle>
          <a:p>
            <a:pPr lvl="0"/>
            <a:r>
              <a:rPr lang="en-US"/>
              <a:t>Click to edit text styles</a:t>
            </a:r>
          </a:p>
          <a:p>
            <a:pPr lvl="1"/>
            <a:r>
              <a:rPr lang="en-US"/>
              <a:t>Second level</a:t>
            </a:r>
          </a:p>
        </p:txBody>
      </p:sp>
      <p:sp>
        <p:nvSpPr>
          <p:cNvPr id="23"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24"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26" name="Group 25"/>
          <p:cNvGrpSpPr/>
          <p:nvPr userDrawn="1"/>
        </p:nvGrpSpPr>
        <p:grpSpPr>
          <a:xfrm>
            <a:off x="8408629" y="4598345"/>
            <a:ext cx="319492" cy="319492"/>
            <a:chOff x="8434574" y="6185274"/>
            <a:chExt cx="396000" cy="396000"/>
          </a:xfrm>
        </p:grpSpPr>
        <p:sp>
          <p:nvSpPr>
            <p:cNvPr id="27" name="Oval 26">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Shape 27">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p:cNvGrpSpPr/>
          <p:nvPr userDrawn="1"/>
        </p:nvGrpSpPr>
        <p:grpSpPr>
          <a:xfrm>
            <a:off x="8001000" y="4598345"/>
            <a:ext cx="319492" cy="319492"/>
            <a:chOff x="7909800" y="6172200"/>
            <a:chExt cx="396000" cy="396000"/>
          </a:xfrm>
        </p:grpSpPr>
        <p:sp>
          <p:nvSpPr>
            <p:cNvPr id="30" name="Oval 29">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Shape 30">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7" name="Picture 2" descr="C:\Users\Dylan\Documents\fba now\fba now logos\full solid color for white.png"/>
          <p:cNvPicPr>
            <a:picLocks noChangeAspect="1" noChangeArrowheads="1"/>
          </p:cNvPicPr>
          <p:nvPr userDrawn="1"/>
        </p:nvPicPr>
        <p:blipFill>
          <a:blip r:embed="rId3"/>
          <a:stretch>
            <a:fillRect/>
          </a:stretch>
        </p:blipFill>
        <p:spPr bwMode="auto">
          <a:xfrm>
            <a:off x="138350" y="4482519"/>
            <a:ext cx="1321962" cy="66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591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animEffect transition="in" filter="fade">
                                      <p:cBhvr>
                                        <p:cTn id="1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38" hasCustomPrompt="1"/>
          </p:nvPr>
        </p:nvSpPr>
        <p:spPr>
          <a:xfrm>
            <a:off x="228600" y="2264022"/>
            <a:ext cx="1728000" cy="324000"/>
          </a:xfrm>
        </p:spPr>
        <p:txBody>
          <a:bodyPr>
            <a:noAutofit/>
          </a:bodyPr>
          <a:lstStyle>
            <a:lvl1pPr marL="0" indent="0" algn="ctr">
              <a:lnSpc>
                <a:spcPct val="90000"/>
              </a:lnSpc>
              <a:spcBef>
                <a:spcPts val="0"/>
              </a:spcBef>
              <a:buNone/>
              <a:defRPr sz="800" b="0">
                <a:solidFill>
                  <a:schemeClr val="tx1"/>
                </a:solidFill>
                <a:latin typeface="+mj-lt"/>
              </a:defRPr>
            </a:lvl1pPr>
            <a:lvl2pPr marL="0" indent="0" algn="ctr">
              <a:lnSpc>
                <a:spcPct val="90000"/>
              </a:lnSpc>
              <a:spcBef>
                <a:spcPts val="0"/>
              </a:spcBef>
              <a:buNone/>
              <a:defRPr sz="800">
                <a:solidFill>
                  <a:schemeClr val="accent2"/>
                </a:solidFill>
                <a:latin typeface="+mn-lt"/>
              </a:defRPr>
            </a:lvl2pPr>
          </a:lstStyle>
          <a:p>
            <a:pPr lvl="0"/>
            <a:r>
              <a:rPr lang="en-US"/>
              <a:t>Click to edit text styles</a:t>
            </a:r>
          </a:p>
          <a:p>
            <a:pPr lvl="1"/>
            <a:r>
              <a:rPr lang="en-US"/>
              <a:t>Second level</a:t>
            </a:r>
          </a:p>
        </p:txBody>
      </p:sp>
      <p:sp>
        <p:nvSpPr>
          <p:cNvPr id="34" name="Picture Placeholder 2"/>
          <p:cNvSpPr>
            <a:spLocks noGrp="1"/>
          </p:cNvSpPr>
          <p:nvPr>
            <p:ph type="pic" sz="quarter" idx="41"/>
          </p:nvPr>
        </p:nvSpPr>
        <p:spPr>
          <a:xfrm>
            <a:off x="426600" y="914399"/>
            <a:ext cx="1332000" cy="1332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42" name="Text Placeholder 4"/>
          <p:cNvSpPr>
            <a:spLocks noGrp="1"/>
          </p:cNvSpPr>
          <p:nvPr>
            <p:ph type="body" sz="quarter" idx="42" hasCustomPrompt="1"/>
          </p:nvPr>
        </p:nvSpPr>
        <p:spPr>
          <a:xfrm>
            <a:off x="1960728" y="2264023"/>
            <a:ext cx="1728000" cy="324000"/>
          </a:xfrm>
        </p:spPr>
        <p:txBody>
          <a:bodyPr>
            <a:noAutofit/>
          </a:bodyPr>
          <a:lstStyle>
            <a:lvl1pPr marL="0" indent="0" algn="ctr">
              <a:lnSpc>
                <a:spcPct val="90000"/>
              </a:lnSpc>
              <a:spcBef>
                <a:spcPts val="0"/>
              </a:spcBef>
              <a:buNone/>
              <a:defRPr sz="800" b="0">
                <a:solidFill>
                  <a:schemeClr val="tx1"/>
                </a:solidFill>
                <a:latin typeface="+mj-lt"/>
              </a:defRPr>
            </a:lvl1pPr>
            <a:lvl2pPr marL="0" indent="0" algn="ctr">
              <a:lnSpc>
                <a:spcPct val="90000"/>
              </a:lnSpc>
              <a:spcBef>
                <a:spcPts val="0"/>
              </a:spcBef>
              <a:buNone/>
              <a:defRPr sz="800">
                <a:solidFill>
                  <a:schemeClr val="accent2"/>
                </a:solidFill>
                <a:latin typeface="+mn-lt"/>
              </a:defRPr>
            </a:lvl2pPr>
          </a:lstStyle>
          <a:p>
            <a:pPr lvl="0"/>
            <a:r>
              <a:rPr lang="en-US"/>
              <a:t>Click to edit text styles</a:t>
            </a:r>
          </a:p>
          <a:p>
            <a:pPr lvl="1"/>
            <a:r>
              <a:rPr lang="en-US"/>
              <a:t>Second level</a:t>
            </a:r>
          </a:p>
        </p:txBody>
      </p:sp>
      <p:sp>
        <p:nvSpPr>
          <p:cNvPr id="43" name="Picture Placeholder 2"/>
          <p:cNvSpPr>
            <a:spLocks noGrp="1"/>
          </p:cNvSpPr>
          <p:nvPr>
            <p:ph type="pic" sz="quarter" idx="43"/>
          </p:nvPr>
        </p:nvSpPr>
        <p:spPr>
          <a:xfrm>
            <a:off x="2158728" y="914400"/>
            <a:ext cx="1332000" cy="1332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44" name="Text Placeholder 4"/>
          <p:cNvSpPr>
            <a:spLocks noGrp="1"/>
          </p:cNvSpPr>
          <p:nvPr>
            <p:ph type="body" sz="quarter" idx="44" hasCustomPrompt="1"/>
          </p:nvPr>
        </p:nvSpPr>
        <p:spPr>
          <a:xfrm>
            <a:off x="3696688" y="2264023"/>
            <a:ext cx="1728000" cy="324000"/>
          </a:xfrm>
        </p:spPr>
        <p:txBody>
          <a:bodyPr>
            <a:noAutofit/>
          </a:bodyPr>
          <a:lstStyle>
            <a:lvl1pPr marL="0" indent="0" algn="ctr">
              <a:lnSpc>
                <a:spcPct val="90000"/>
              </a:lnSpc>
              <a:spcBef>
                <a:spcPts val="0"/>
              </a:spcBef>
              <a:buNone/>
              <a:defRPr sz="800" b="0">
                <a:solidFill>
                  <a:schemeClr val="tx1"/>
                </a:solidFill>
                <a:latin typeface="+mj-lt"/>
              </a:defRPr>
            </a:lvl1pPr>
            <a:lvl2pPr marL="0" indent="0" algn="ctr">
              <a:lnSpc>
                <a:spcPct val="90000"/>
              </a:lnSpc>
              <a:spcBef>
                <a:spcPts val="0"/>
              </a:spcBef>
              <a:buNone/>
              <a:defRPr sz="800">
                <a:solidFill>
                  <a:schemeClr val="accent2"/>
                </a:solidFill>
                <a:latin typeface="+mn-lt"/>
              </a:defRPr>
            </a:lvl2pPr>
          </a:lstStyle>
          <a:p>
            <a:pPr lvl="0"/>
            <a:r>
              <a:rPr lang="en-US"/>
              <a:t>Click to edit text styles</a:t>
            </a:r>
          </a:p>
          <a:p>
            <a:pPr lvl="1"/>
            <a:r>
              <a:rPr lang="en-US"/>
              <a:t>Second level</a:t>
            </a:r>
          </a:p>
        </p:txBody>
      </p:sp>
      <p:sp>
        <p:nvSpPr>
          <p:cNvPr id="45" name="Picture Placeholder 2"/>
          <p:cNvSpPr>
            <a:spLocks noGrp="1"/>
          </p:cNvSpPr>
          <p:nvPr>
            <p:ph type="pic" sz="quarter" idx="45"/>
          </p:nvPr>
        </p:nvSpPr>
        <p:spPr>
          <a:xfrm>
            <a:off x="3894688" y="914400"/>
            <a:ext cx="1332000" cy="1332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46" name="Text Placeholder 4"/>
          <p:cNvSpPr>
            <a:spLocks noGrp="1"/>
          </p:cNvSpPr>
          <p:nvPr>
            <p:ph type="body" sz="quarter" idx="46" hasCustomPrompt="1"/>
          </p:nvPr>
        </p:nvSpPr>
        <p:spPr>
          <a:xfrm>
            <a:off x="5439824" y="2264023"/>
            <a:ext cx="1728000" cy="324000"/>
          </a:xfrm>
        </p:spPr>
        <p:txBody>
          <a:bodyPr>
            <a:noAutofit/>
          </a:bodyPr>
          <a:lstStyle>
            <a:lvl1pPr marL="0" indent="0" algn="ctr">
              <a:lnSpc>
                <a:spcPct val="90000"/>
              </a:lnSpc>
              <a:spcBef>
                <a:spcPts val="0"/>
              </a:spcBef>
              <a:buNone/>
              <a:defRPr sz="800" b="0">
                <a:solidFill>
                  <a:schemeClr val="tx1"/>
                </a:solidFill>
                <a:latin typeface="+mj-lt"/>
              </a:defRPr>
            </a:lvl1pPr>
            <a:lvl2pPr marL="0" indent="0" algn="ctr">
              <a:lnSpc>
                <a:spcPct val="90000"/>
              </a:lnSpc>
              <a:spcBef>
                <a:spcPts val="0"/>
              </a:spcBef>
              <a:buNone/>
              <a:defRPr sz="800">
                <a:solidFill>
                  <a:schemeClr val="accent2"/>
                </a:solidFill>
                <a:latin typeface="+mn-lt"/>
              </a:defRPr>
            </a:lvl2pPr>
          </a:lstStyle>
          <a:p>
            <a:pPr lvl="0"/>
            <a:r>
              <a:rPr lang="en-US"/>
              <a:t>Click to edit text styles</a:t>
            </a:r>
          </a:p>
          <a:p>
            <a:pPr lvl="1"/>
            <a:r>
              <a:rPr lang="en-US"/>
              <a:t>Second level</a:t>
            </a:r>
          </a:p>
        </p:txBody>
      </p:sp>
      <p:sp>
        <p:nvSpPr>
          <p:cNvPr id="47" name="Picture Placeholder 2"/>
          <p:cNvSpPr>
            <a:spLocks noGrp="1"/>
          </p:cNvSpPr>
          <p:nvPr>
            <p:ph type="pic" sz="quarter" idx="47"/>
          </p:nvPr>
        </p:nvSpPr>
        <p:spPr>
          <a:xfrm>
            <a:off x="5637824" y="914400"/>
            <a:ext cx="1332000" cy="1332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48" name="Text Placeholder 4"/>
          <p:cNvSpPr>
            <a:spLocks noGrp="1"/>
          </p:cNvSpPr>
          <p:nvPr>
            <p:ph type="body" sz="quarter" idx="48" hasCustomPrompt="1"/>
          </p:nvPr>
        </p:nvSpPr>
        <p:spPr>
          <a:xfrm>
            <a:off x="228600" y="4057649"/>
            <a:ext cx="1728000" cy="324000"/>
          </a:xfrm>
        </p:spPr>
        <p:txBody>
          <a:bodyPr>
            <a:noAutofit/>
          </a:bodyPr>
          <a:lstStyle>
            <a:lvl1pPr marL="0" indent="0" algn="ctr">
              <a:lnSpc>
                <a:spcPct val="90000"/>
              </a:lnSpc>
              <a:spcBef>
                <a:spcPts val="0"/>
              </a:spcBef>
              <a:buNone/>
              <a:defRPr sz="800" b="0">
                <a:solidFill>
                  <a:schemeClr val="tx1"/>
                </a:solidFill>
                <a:latin typeface="+mj-lt"/>
              </a:defRPr>
            </a:lvl1pPr>
            <a:lvl2pPr marL="0" indent="0" algn="ctr">
              <a:lnSpc>
                <a:spcPct val="90000"/>
              </a:lnSpc>
              <a:spcBef>
                <a:spcPts val="0"/>
              </a:spcBef>
              <a:buNone/>
              <a:defRPr sz="800">
                <a:solidFill>
                  <a:schemeClr val="accent2"/>
                </a:solidFill>
                <a:latin typeface="+mn-lt"/>
              </a:defRPr>
            </a:lvl2pPr>
          </a:lstStyle>
          <a:p>
            <a:pPr lvl="0"/>
            <a:r>
              <a:rPr lang="en-US"/>
              <a:t>Click to edit text styles</a:t>
            </a:r>
          </a:p>
          <a:p>
            <a:pPr lvl="1"/>
            <a:r>
              <a:rPr lang="en-US"/>
              <a:t>Second level</a:t>
            </a:r>
          </a:p>
        </p:txBody>
      </p:sp>
      <p:sp>
        <p:nvSpPr>
          <p:cNvPr id="49" name="Picture Placeholder 2"/>
          <p:cNvSpPr>
            <a:spLocks noGrp="1"/>
          </p:cNvSpPr>
          <p:nvPr>
            <p:ph type="pic" sz="quarter" idx="49"/>
          </p:nvPr>
        </p:nvSpPr>
        <p:spPr>
          <a:xfrm>
            <a:off x="426600" y="2708027"/>
            <a:ext cx="1332000" cy="1332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50" name="Text Placeholder 4"/>
          <p:cNvSpPr>
            <a:spLocks noGrp="1"/>
          </p:cNvSpPr>
          <p:nvPr>
            <p:ph type="body" sz="quarter" idx="50" hasCustomPrompt="1"/>
          </p:nvPr>
        </p:nvSpPr>
        <p:spPr>
          <a:xfrm>
            <a:off x="1960728" y="4057650"/>
            <a:ext cx="1728000" cy="324000"/>
          </a:xfrm>
        </p:spPr>
        <p:txBody>
          <a:bodyPr>
            <a:noAutofit/>
          </a:bodyPr>
          <a:lstStyle>
            <a:lvl1pPr marL="0" indent="0" algn="ctr">
              <a:lnSpc>
                <a:spcPct val="90000"/>
              </a:lnSpc>
              <a:spcBef>
                <a:spcPts val="0"/>
              </a:spcBef>
              <a:buNone/>
              <a:defRPr sz="800" b="0">
                <a:solidFill>
                  <a:schemeClr val="tx1"/>
                </a:solidFill>
                <a:latin typeface="+mj-lt"/>
              </a:defRPr>
            </a:lvl1pPr>
            <a:lvl2pPr marL="0" indent="0" algn="ctr">
              <a:lnSpc>
                <a:spcPct val="90000"/>
              </a:lnSpc>
              <a:spcBef>
                <a:spcPts val="0"/>
              </a:spcBef>
              <a:buNone/>
              <a:defRPr sz="800">
                <a:solidFill>
                  <a:schemeClr val="accent2"/>
                </a:solidFill>
                <a:latin typeface="+mn-lt"/>
              </a:defRPr>
            </a:lvl2pPr>
          </a:lstStyle>
          <a:p>
            <a:pPr lvl="0"/>
            <a:r>
              <a:rPr lang="en-US"/>
              <a:t>Click to edit text styles</a:t>
            </a:r>
          </a:p>
          <a:p>
            <a:pPr lvl="1"/>
            <a:r>
              <a:rPr lang="en-US"/>
              <a:t>Second level</a:t>
            </a:r>
          </a:p>
        </p:txBody>
      </p:sp>
      <p:sp>
        <p:nvSpPr>
          <p:cNvPr id="51" name="Picture Placeholder 2"/>
          <p:cNvSpPr>
            <a:spLocks noGrp="1"/>
          </p:cNvSpPr>
          <p:nvPr>
            <p:ph type="pic" sz="quarter" idx="51"/>
          </p:nvPr>
        </p:nvSpPr>
        <p:spPr>
          <a:xfrm>
            <a:off x="2158728" y="2708027"/>
            <a:ext cx="1332000" cy="1332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52" name="Text Placeholder 4"/>
          <p:cNvSpPr>
            <a:spLocks noGrp="1"/>
          </p:cNvSpPr>
          <p:nvPr>
            <p:ph type="body" sz="quarter" idx="52" hasCustomPrompt="1"/>
          </p:nvPr>
        </p:nvSpPr>
        <p:spPr>
          <a:xfrm>
            <a:off x="3696688" y="4057650"/>
            <a:ext cx="1728000" cy="324000"/>
          </a:xfrm>
        </p:spPr>
        <p:txBody>
          <a:bodyPr>
            <a:noAutofit/>
          </a:bodyPr>
          <a:lstStyle>
            <a:lvl1pPr marL="0" indent="0" algn="ctr">
              <a:lnSpc>
                <a:spcPct val="90000"/>
              </a:lnSpc>
              <a:spcBef>
                <a:spcPts val="0"/>
              </a:spcBef>
              <a:buNone/>
              <a:defRPr sz="800" b="0">
                <a:solidFill>
                  <a:schemeClr val="tx1"/>
                </a:solidFill>
                <a:latin typeface="+mj-lt"/>
              </a:defRPr>
            </a:lvl1pPr>
            <a:lvl2pPr marL="0" indent="0" algn="ctr">
              <a:lnSpc>
                <a:spcPct val="90000"/>
              </a:lnSpc>
              <a:spcBef>
                <a:spcPts val="0"/>
              </a:spcBef>
              <a:buNone/>
              <a:defRPr sz="800">
                <a:solidFill>
                  <a:schemeClr val="accent2"/>
                </a:solidFill>
                <a:latin typeface="+mn-lt"/>
              </a:defRPr>
            </a:lvl2pPr>
          </a:lstStyle>
          <a:p>
            <a:pPr lvl="0"/>
            <a:r>
              <a:rPr lang="en-US"/>
              <a:t>Click to edit text styles</a:t>
            </a:r>
          </a:p>
          <a:p>
            <a:pPr lvl="1"/>
            <a:r>
              <a:rPr lang="en-US"/>
              <a:t>Second level</a:t>
            </a:r>
          </a:p>
        </p:txBody>
      </p:sp>
      <p:sp>
        <p:nvSpPr>
          <p:cNvPr id="53" name="Picture Placeholder 2"/>
          <p:cNvSpPr>
            <a:spLocks noGrp="1"/>
          </p:cNvSpPr>
          <p:nvPr>
            <p:ph type="pic" sz="quarter" idx="53"/>
          </p:nvPr>
        </p:nvSpPr>
        <p:spPr>
          <a:xfrm>
            <a:off x="3894688" y="2708027"/>
            <a:ext cx="1332000" cy="1332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54" name="Text Placeholder 4"/>
          <p:cNvSpPr>
            <a:spLocks noGrp="1"/>
          </p:cNvSpPr>
          <p:nvPr>
            <p:ph type="body" sz="quarter" idx="54" hasCustomPrompt="1"/>
          </p:nvPr>
        </p:nvSpPr>
        <p:spPr>
          <a:xfrm>
            <a:off x="5439824" y="4057650"/>
            <a:ext cx="1728000" cy="324000"/>
          </a:xfrm>
        </p:spPr>
        <p:txBody>
          <a:bodyPr>
            <a:noAutofit/>
          </a:bodyPr>
          <a:lstStyle>
            <a:lvl1pPr marL="0" indent="0" algn="ctr">
              <a:lnSpc>
                <a:spcPct val="90000"/>
              </a:lnSpc>
              <a:spcBef>
                <a:spcPts val="0"/>
              </a:spcBef>
              <a:buNone/>
              <a:defRPr sz="800" b="0">
                <a:solidFill>
                  <a:schemeClr val="tx1"/>
                </a:solidFill>
                <a:latin typeface="+mj-lt"/>
              </a:defRPr>
            </a:lvl1pPr>
            <a:lvl2pPr marL="0" indent="0" algn="ctr">
              <a:lnSpc>
                <a:spcPct val="90000"/>
              </a:lnSpc>
              <a:spcBef>
                <a:spcPts val="0"/>
              </a:spcBef>
              <a:buNone/>
              <a:defRPr sz="800">
                <a:solidFill>
                  <a:schemeClr val="accent2"/>
                </a:solidFill>
                <a:latin typeface="+mn-lt"/>
              </a:defRPr>
            </a:lvl2pPr>
          </a:lstStyle>
          <a:p>
            <a:pPr lvl="0"/>
            <a:r>
              <a:rPr lang="en-US"/>
              <a:t>Click to edit text styles</a:t>
            </a:r>
          </a:p>
          <a:p>
            <a:pPr lvl="1"/>
            <a:r>
              <a:rPr lang="en-US"/>
              <a:t>Second level</a:t>
            </a:r>
          </a:p>
        </p:txBody>
      </p:sp>
      <p:sp>
        <p:nvSpPr>
          <p:cNvPr id="55" name="Picture Placeholder 2"/>
          <p:cNvSpPr>
            <a:spLocks noGrp="1"/>
          </p:cNvSpPr>
          <p:nvPr>
            <p:ph type="pic" sz="quarter" idx="55"/>
          </p:nvPr>
        </p:nvSpPr>
        <p:spPr>
          <a:xfrm>
            <a:off x="5637824" y="2708027"/>
            <a:ext cx="1332000" cy="1332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37"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29" name="Text Placeholder 4"/>
          <p:cNvSpPr>
            <a:spLocks noGrp="1"/>
          </p:cNvSpPr>
          <p:nvPr>
            <p:ph type="body" sz="quarter" idx="56" hasCustomPrompt="1"/>
          </p:nvPr>
        </p:nvSpPr>
        <p:spPr>
          <a:xfrm>
            <a:off x="7173456" y="2264023"/>
            <a:ext cx="1728000" cy="324000"/>
          </a:xfrm>
        </p:spPr>
        <p:txBody>
          <a:bodyPr>
            <a:noAutofit/>
          </a:bodyPr>
          <a:lstStyle>
            <a:lvl1pPr marL="0" indent="0" algn="ctr">
              <a:lnSpc>
                <a:spcPct val="90000"/>
              </a:lnSpc>
              <a:spcBef>
                <a:spcPts val="0"/>
              </a:spcBef>
              <a:buNone/>
              <a:defRPr sz="800" b="0">
                <a:solidFill>
                  <a:schemeClr val="tx1"/>
                </a:solidFill>
                <a:latin typeface="+mj-lt"/>
              </a:defRPr>
            </a:lvl1pPr>
            <a:lvl2pPr marL="0" indent="0" algn="ctr">
              <a:lnSpc>
                <a:spcPct val="90000"/>
              </a:lnSpc>
              <a:spcBef>
                <a:spcPts val="0"/>
              </a:spcBef>
              <a:buNone/>
              <a:defRPr sz="800">
                <a:solidFill>
                  <a:schemeClr val="accent2"/>
                </a:solidFill>
                <a:latin typeface="+mn-lt"/>
              </a:defRPr>
            </a:lvl2pPr>
          </a:lstStyle>
          <a:p>
            <a:pPr lvl="0"/>
            <a:r>
              <a:rPr lang="en-US"/>
              <a:t>Click to edit text styles</a:t>
            </a:r>
          </a:p>
          <a:p>
            <a:pPr lvl="1"/>
            <a:r>
              <a:rPr lang="en-US"/>
              <a:t>Second level</a:t>
            </a:r>
          </a:p>
        </p:txBody>
      </p:sp>
      <p:sp>
        <p:nvSpPr>
          <p:cNvPr id="30" name="Picture Placeholder 2"/>
          <p:cNvSpPr>
            <a:spLocks noGrp="1"/>
          </p:cNvSpPr>
          <p:nvPr>
            <p:ph type="pic" sz="quarter" idx="57"/>
          </p:nvPr>
        </p:nvSpPr>
        <p:spPr>
          <a:xfrm>
            <a:off x="7371456" y="914400"/>
            <a:ext cx="1332000" cy="1332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31" name="Text Placeholder 4"/>
          <p:cNvSpPr>
            <a:spLocks noGrp="1"/>
          </p:cNvSpPr>
          <p:nvPr>
            <p:ph type="body" sz="quarter" idx="58" hasCustomPrompt="1"/>
          </p:nvPr>
        </p:nvSpPr>
        <p:spPr>
          <a:xfrm>
            <a:off x="7173456" y="4057650"/>
            <a:ext cx="1728000" cy="324000"/>
          </a:xfrm>
        </p:spPr>
        <p:txBody>
          <a:bodyPr>
            <a:noAutofit/>
          </a:bodyPr>
          <a:lstStyle>
            <a:lvl1pPr marL="0" indent="0" algn="ctr">
              <a:lnSpc>
                <a:spcPct val="90000"/>
              </a:lnSpc>
              <a:spcBef>
                <a:spcPts val="0"/>
              </a:spcBef>
              <a:buNone/>
              <a:defRPr sz="800" b="0">
                <a:solidFill>
                  <a:schemeClr val="tx1"/>
                </a:solidFill>
                <a:latin typeface="+mj-lt"/>
              </a:defRPr>
            </a:lvl1pPr>
            <a:lvl2pPr marL="0" indent="0" algn="ctr">
              <a:lnSpc>
                <a:spcPct val="90000"/>
              </a:lnSpc>
              <a:spcBef>
                <a:spcPts val="0"/>
              </a:spcBef>
              <a:buNone/>
              <a:defRPr sz="800">
                <a:solidFill>
                  <a:schemeClr val="accent2"/>
                </a:solidFill>
                <a:latin typeface="+mn-lt"/>
              </a:defRPr>
            </a:lvl2pPr>
          </a:lstStyle>
          <a:p>
            <a:pPr lvl="0"/>
            <a:r>
              <a:rPr lang="en-US"/>
              <a:t>Click to edit text styles</a:t>
            </a:r>
          </a:p>
          <a:p>
            <a:pPr lvl="1"/>
            <a:r>
              <a:rPr lang="en-US"/>
              <a:t>Second level</a:t>
            </a:r>
          </a:p>
        </p:txBody>
      </p:sp>
      <p:sp>
        <p:nvSpPr>
          <p:cNvPr id="33" name="Picture Placeholder 2"/>
          <p:cNvSpPr>
            <a:spLocks noGrp="1"/>
          </p:cNvSpPr>
          <p:nvPr>
            <p:ph type="pic" sz="quarter" idx="59"/>
          </p:nvPr>
        </p:nvSpPr>
        <p:spPr>
          <a:xfrm>
            <a:off x="7371456" y="2708027"/>
            <a:ext cx="1332000" cy="1332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grpSp>
        <p:nvGrpSpPr>
          <p:cNvPr id="62" name="Group 61"/>
          <p:cNvGrpSpPr/>
          <p:nvPr userDrawn="1"/>
        </p:nvGrpSpPr>
        <p:grpSpPr>
          <a:xfrm>
            <a:off x="8408629" y="4598345"/>
            <a:ext cx="319492" cy="319492"/>
            <a:chOff x="8434574" y="6185274"/>
            <a:chExt cx="396000" cy="396000"/>
          </a:xfrm>
        </p:grpSpPr>
        <p:sp>
          <p:nvSpPr>
            <p:cNvPr id="63" name="Oval 62">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Shape 63">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64"/>
          <p:cNvGrpSpPr/>
          <p:nvPr userDrawn="1"/>
        </p:nvGrpSpPr>
        <p:grpSpPr>
          <a:xfrm>
            <a:off x="8001000" y="4598345"/>
            <a:ext cx="319492" cy="319492"/>
            <a:chOff x="7909800" y="6172200"/>
            <a:chExt cx="396000" cy="396000"/>
          </a:xfrm>
        </p:grpSpPr>
        <p:sp>
          <p:nvSpPr>
            <p:cNvPr id="66" name="Oval 65">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Shape 66">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2" descr="C:\Users\Dylan\Documents\fba now\fba now logos\full solid color for 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482519"/>
            <a:ext cx="2286000" cy="52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483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stimonia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38" hasCustomPrompt="1"/>
          </p:nvPr>
        </p:nvSpPr>
        <p:spPr>
          <a:xfrm>
            <a:off x="368680" y="2419350"/>
            <a:ext cx="2069720" cy="340153"/>
          </a:xfrm>
        </p:spPr>
        <p:txBody>
          <a:bodyPr>
            <a:noAutofit/>
          </a:bodyPr>
          <a:lstStyle>
            <a:lvl1pPr marL="0" indent="0" algn="ctr">
              <a:lnSpc>
                <a:spcPct val="90000"/>
              </a:lnSpc>
              <a:spcBef>
                <a:spcPts val="0"/>
              </a:spcBef>
              <a:buNone/>
              <a:defRPr sz="900" b="0">
                <a:solidFill>
                  <a:schemeClr val="tx1"/>
                </a:solidFill>
                <a:latin typeface="+mj-lt"/>
              </a:defRPr>
            </a:lvl1pPr>
            <a:lvl2pPr marL="0" indent="0" algn="ctr">
              <a:lnSpc>
                <a:spcPct val="90000"/>
              </a:lnSpc>
              <a:spcBef>
                <a:spcPts val="0"/>
              </a:spcBef>
              <a:buNone/>
              <a:defRPr sz="1000">
                <a:solidFill>
                  <a:schemeClr val="accent2"/>
                </a:solidFill>
                <a:latin typeface="+mn-lt"/>
              </a:defRPr>
            </a:lvl2pPr>
          </a:lstStyle>
          <a:p>
            <a:pPr lvl="0"/>
            <a:r>
              <a:rPr lang="en-US" dirty="0"/>
              <a:t>CLICK TO EDIT TEXT STYLES</a:t>
            </a:r>
          </a:p>
          <a:p>
            <a:pPr lvl="1"/>
            <a:r>
              <a:rPr lang="en-US" dirty="0"/>
              <a:t>Second level</a:t>
            </a:r>
          </a:p>
        </p:txBody>
      </p:sp>
      <p:sp>
        <p:nvSpPr>
          <p:cNvPr id="34" name="Picture Placeholder 2"/>
          <p:cNvSpPr>
            <a:spLocks noGrp="1"/>
          </p:cNvSpPr>
          <p:nvPr>
            <p:ph type="pic" sz="quarter" idx="41"/>
          </p:nvPr>
        </p:nvSpPr>
        <p:spPr>
          <a:xfrm>
            <a:off x="773540" y="1132055"/>
            <a:ext cx="1260000" cy="1260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48" name="Text Placeholder 4"/>
          <p:cNvSpPr>
            <a:spLocks noGrp="1"/>
          </p:cNvSpPr>
          <p:nvPr>
            <p:ph type="body" sz="quarter" idx="48" hasCustomPrompt="1"/>
          </p:nvPr>
        </p:nvSpPr>
        <p:spPr>
          <a:xfrm>
            <a:off x="368680" y="4161098"/>
            <a:ext cx="2069720" cy="342900"/>
          </a:xfrm>
        </p:spPr>
        <p:txBody>
          <a:bodyPr>
            <a:noAutofit/>
          </a:bodyPr>
          <a:lstStyle>
            <a:lvl1pPr marL="0" indent="0" algn="ctr">
              <a:lnSpc>
                <a:spcPct val="90000"/>
              </a:lnSpc>
              <a:spcBef>
                <a:spcPts val="0"/>
              </a:spcBef>
              <a:buNone/>
              <a:defRPr sz="900" b="0">
                <a:solidFill>
                  <a:schemeClr val="tx1"/>
                </a:solidFill>
                <a:latin typeface="+mj-lt"/>
              </a:defRPr>
            </a:lvl1pPr>
            <a:lvl2pPr marL="0" indent="0" algn="ctr">
              <a:lnSpc>
                <a:spcPct val="90000"/>
              </a:lnSpc>
              <a:spcBef>
                <a:spcPts val="0"/>
              </a:spcBef>
              <a:buNone/>
              <a:defRPr sz="1000">
                <a:solidFill>
                  <a:schemeClr val="accent2"/>
                </a:solidFill>
                <a:latin typeface="+mn-lt"/>
              </a:defRPr>
            </a:lvl2pPr>
          </a:lstStyle>
          <a:p>
            <a:pPr lvl="0"/>
            <a:r>
              <a:rPr lang="en-US" dirty="0"/>
              <a:t>CLICK TO EDIT TEXT STYLES</a:t>
            </a:r>
          </a:p>
          <a:p>
            <a:pPr lvl="1"/>
            <a:r>
              <a:rPr lang="en-US" dirty="0"/>
              <a:t>Second level</a:t>
            </a:r>
          </a:p>
        </p:txBody>
      </p:sp>
      <p:sp>
        <p:nvSpPr>
          <p:cNvPr id="49" name="Picture Placeholder 2"/>
          <p:cNvSpPr>
            <a:spLocks noGrp="1"/>
          </p:cNvSpPr>
          <p:nvPr>
            <p:ph type="pic" sz="quarter" idx="49"/>
          </p:nvPr>
        </p:nvSpPr>
        <p:spPr>
          <a:xfrm>
            <a:off x="773540" y="2872375"/>
            <a:ext cx="1260000" cy="1260000"/>
          </a:xfrm>
          <a:prstGeom prst="ellipse">
            <a:avLst/>
          </a:prstGeom>
          <a:ln w="19050">
            <a:solidFill>
              <a:schemeClr val="tx1"/>
            </a:solidFill>
          </a:ln>
        </p:spPr>
        <p:txBody>
          <a:bodyPr anchor="ctr">
            <a:normAutofit/>
          </a:bodyPr>
          <a:lstStyle>
            <a:lvl1pPr marL="0" indent="0" algn="ctr">
              <a:buNone/>
              <a:defRPr sz="1200">
                <a:solidFill>
                  <a:schemeClr val="accent2"/>
                </a:solidFill>
              </a:defRPr>
            </a:lvl1pPr>
          </a:lstStyle>
          <a:p>
            <a:endParaRPr lang="en-US"/>
          </a:p>
        </p:txBody>
      </p:sp>
      <p:sp>
        <p:nvSpPr>
          <p:cNvPr id="33"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35"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sp>
        <p:nvSpPr>
          <p:cNvPr id="36" name="Text Placeholder 4"/>
          <p:cNvSpPr>
            <a:spLocks noGrp="1"/>
          </p:cNvSpPr>
          <p:nvPr>
            <p:ph type="body" sz="quarter" idx="13" hasCustomPrompt="1"/>
          </p:nvPr>
        </p:nvSpPr>
        <p:spPr>
          <a:xfrm>
            <a:off x="2743200" y="1257300"/>
            <a:ext cx="5875338" cy="1543050"/>
          </a:xfrm>
        </p:spPr>
        <p:txBody>
          <a:bodyPr/>
          <a:lstStyle>
            <a:lvl1pPr marL="0" indent="0">
              <a:spcBef>
                <a:spcPts val="0"/>
              </a:spcBef>
              <a:spcAft>
                <a:spcPts val="600"/>
              </a:spcAft>
              <a:buNone/>
              <a:defRPr sz="1600">
                <a:solidFill>
                  <a:schemeClr val="accent6"/>
                </a:solidFill>
                <a:latin typeface="+mj-lt"/>
              </a:defRPr>
            </a:lvl1pPr>
            <a:lvl2pPr marL="0" indent="0">
              <a:spcBef>
                <a:spcPts val="0"/>
              </a:spcBef>
              <a:spcAft>
                <a:spcPts val="600"/>
              </a:spcAft>
              <a:buNone/>
              <a:defRPr sz="1400">
                <a:solidFill>
                  <a:schemeClr val="accent2"/>
                </a:solidFill>
              </a:defRPr>
            </a:lvl2pPr>
          </a:lstStyle>
          <a:p>
            <a:pPr lvl="0"/>
            <a:r>
              <a:rPr lang="en-US" dirty="0"/>
              <a:t>CLICK TO EDIT MASTER TEXT STYLES</a:t>
            </a:r>
          </a:p>
          <a:p>
            <a:pPr lvl="1"/>
            <a:r>
              <a:rPr lang="en-US" dirty="0"/>
              <a:t>Second level</a:t>
            </a:r>
          </a:p>
        </p:txBody>
      </p:sp>
      <p:sp>
        <p:nvSpPr>
          <p:cNvPr id="37" name="Text Placeholder 4"/>
          <p:cNvSpPr>
            <a:spLocks noGrp="1"/>
          </p:cNvSpPr>
          <p:nvPr>
            <p:ph type="body" sz="quarter" idx="50" hasCustomPrompt="1"/>
          </p:nvPr>
        </p:nvSpPr>
        <p:spPr>
          <a:xfrm>
            <a:off x="2743200" y="2971800"/>
            <a:ext cx="5875338" cy="1543050"/>
          </a:xfrm>
        </p:spPr>
        <p:txBody>
          <a:bodyPr/>
          <a:lstStyle>
            <a:lvl1pPr marL="0" indent="0">
              <a:spcBef>
                <a:spcPts val="0"/>
              </a:spcBef>
              <a:spcAft>
                <a:spcPts val="600"/>
              </a:spcAft>
              <a:buNone/>
              <a:defRPr sz="1600">
                <a:solidFill>
                  <a:schemeClr val="accent6"/>
                </a:solidFill>
                <a:latin typeface="+mj-lt"/>
              </a:defRPr>
            </a:lvl1pPr>
            <a:lvl2pPr marL="0" indent="0">
              <a:spcBef>
                <a:spcPts val="0"/>
              </a:spcBef>
              <a:spcAft>
                <a:spcPts val="600"/>
              </a:spcAft>
              <a:buNone/>
              <a:defRPr sz="1400">
                <a:solidFill>
                  <a:schemeClr val="accent2"/>
                </a:solidFill>
              </a:defRPr>
            </a:lvl2pPr>
          </a:lstStyle>
          <a:p>
            <a:pPr lvl="0"/>
            <a:r>
              <a:rPr lang="en-US" dirty="0"/>
              <a:t>CLICK TO EDIT MASTER TEXT STYLES</a:t>
            </a:r>
          </a:p>
          <a:p>
            <a:pPr lvl="1"/>
            <a:r>
              <a:rPr lang="en-US" dirty="0"/>
              <a:t>Second level</a:t>
            </a:r>
          </a:p>
        </p:txBody>
      </p:sp>
      <p:sp>
        <p:nvSpPr>
          <p:cNvPr id="6" name="AutoShape 4"/>
          <p:cNvSpPr>
            <a:spLocks noChangeAspect="1" noChangeArrowheads="1" noTextEdit="1"/>
          </p:cNvSpPr>
          <p:nvPr userDrawn="1"/>
        </p:nvSpPr>
        <p:spPr bwMode="auto">
          <a:xfrm>
            <a:off x="3625851" y="2005013"/>
            <a:ext cx="18907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7" name="Group 26"/>
          <p:cNvGrpSpPr/>
          <p:nvPr userDrawn="1"/>
        </p:nvGrpSpPr>
        <p:grpSpPr>
          <a:xfrm>
            <a:off x="8408629" y="4598345"/>
            <a:ext cx="319492" cy="319492"/>
            <a:chOff x="8434574" y="6185274"/>
            <a:chExt cx="396000" cy="396000"/>
          </a:xfrm>
        </p:grpSpPr>
        <p:sp>
          <p:nvSpPr>
            <p:cNvPr id="28" name="Oval 27">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Shape 28">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userDrawn="1"/>
        </p:nvGrpSpPr>
        <p:grpSpPr>
          <a:xfrm>
            <a:off x="8001000" y="4598345"/>
            <a:ext cx="319492" cy="319492"/>
            <a:chOff x="7909800" y="6172200"/>
            <a:chExt cx="396000" cy="396000"/>
          </a:xfrm>
        </p:grpSpPr>
        <p:sp>
          <p:nvSpPr>
            <p:cNvPr id="31" name="Oval 30">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Shape 31">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4" name="Picture 2" descr="C:\Users\Dylan\Documents\fba now\fba now logos\full solid color for 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482519"/>
            <a:ext cx="2286000" cy="52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2058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nchor="ctr">
            <a:normAutofit/>
          </a:bodyPr>
          <a:lstStyle>
            <a:lvl1pPr marL="0" indent="0" algn="ctr">
              <a:buNone/>
              <a:defRPr sz="1200" b="0">
                <a:solidFill>
                  <a:schemeClr val="bg1"/>
                </a:solidFill>
              </a:defRPr>
            </a:lvl1pPr>
          </a:lstStyle>
          <a:p>
            <a:endParaRPr lang="en-US"/>
          </a:p>
        </p:txBody>
      </p:sp>
    </p:spTree>
    <p:extLst>
      <p:ext uri="{BB962C8B-B14F-4D97-AF65-F5344CB8AC3E}">
        <p14:creationId xmlns:p14="http://schemas.microsoft.com/office/powerpoint/2010/main" val="3176580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Text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457200" y="1612063"/>
            <a:ext cx="8229600" cy="2617037"/>
          </a:xfrm>
        </p:spPr>
        <p:txBody>
          <a:bodyPr wrap="square" tIns="0" bIns="0" numCol="1" spcCol="360000">
            <a:noAutofit/>
          </a:bodyPr>
          <a:lstStyle>
            <a:lvl1pPr marL="0" indent="0">
              <a:lnSpc>
                <a:spcPct val="100000"/>
              </a:lnSpc>
              <a:spcBef>
                <a:spcPts val="600"/>
              </a:spcBef>
              <a:spcAft>
                <a:spcPts val="600"/>
              </a:spcAft>
              <a:buNone/>
              <a:defRPr sz="1400">
                <a:solidFill>
                  <a:schemeClr val="accent2"/>
                </a:solidFill>
              </a:defRPr>
            </a:lvl1pPr>
          </a:lstStyle>
          <a:p>
            <a:pPr lvl="0"/>
            <a:r>
              <a:rPr lang="en-US"/>
              <a:t>Click to edit Master text styles</a:t>
            </a:r>
          </a:p>
        </p:txBody>
      </p:sp>
      <p:sp>
        <p:nvSpPr>
          <p:cNvPr id="16" name="Title 1"/>
          <p:cNvSpPr>
            <a:spLocks noGrp="1"/>
          </p:cNvSpPr>
          <p:nvPr>
            <p:ph type="title" hasCustomPrompt="1"/>
          </p:nvPr>
        </p:nvSpPr>
        <p:spPr>
          <a:xfrm>
            <a:off x="457200" y="228600"/>
            <a:ext cx="8229600" cy="457200"/>
          </a:xfrm>
        </p:spPr>
        <p:txBody>
          <a:bodyPr>
            <a:noAutofit/>
          </a:bodyPr>
          <a:lstStyle>
            <a:lvl1pPr algn="ctr">
              <a:lnSpc>
                <a:spcPct val="100000"/>
              </a:lnSpc>
              <a:defRPr sz="3200" b="0" spc="-150">
                <a:solidFill>
                  <a:schemeClr val="accent2"/>
                </a:solidFill>
                <a:effectLst>
                  <a:outerShdw dist="38100" dir="2700000" algn="ctr" rotWithShape="0">
                    <a:srgbClr val="000000">
                      <a:alpha val="15000"/>
                    </a:srgbClr>
                  </a:outerShdw>
                </a:effectLst>
              </a:defRPr>
            </a:lvl1pPr>
          </a:lstStyle>
          <a:p>
            <a:r>
              <a:rPr lang="en-US" dirty="0"/>
              <a:t>CLICK TO EDIT MASTER TITLE</a:t>
            </a:r>
          </a:p>
        </p:txBody>
      </p:sp>
      <p:sp>
        <p:nvSpPr>
          <p:cNvPr id="17"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21" name="Group 20"/>
          <p:cNvGrpSpPr/>
          <p:nvPr userDrawn="1"/>
        </p:nvGrpSpPr>
        <p:grpSpPr>
          <a:xfrm>
            <a:off x="8408629" y="4598345"/>
            <a:ext cx="319492" cy="319492"/>
            <a:chOff x="8434574" y="6185274"/>
            <a:chExt cx="396000" cy="396000"/>
          </a:xfrm>
        </p:grpSpPr>
        <p:sp>
          <p:nvSpPr>
            <p:cNvPr id="22" name="Oval 21">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Shape 22">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p:cNvGrpSpPr/>
          <p:nvPr userDrawn="1"/>
        </p:nvGrpSpPr>
        <p:grpSpPr>
          <a:xfrm>
            <a:off x="8001000" y="4598345"/>
            <a:ext cx="319492" cy="319492"/>
            <a:chOff x="7909800" y="6172200"/>
            <a:chExt cx="396000" cy="396000"/>
          </a:xfrm>
        </p:grpSpPr>
        <p:sp>
          <p:nvSpPr>
            <p:cNvPr id="25" name="Oval 24">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Shape 25">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122" name="Picture 2" descr="C:\Users\Dylan\Documents\fba now\fba now logos\full solid color for white.png"/>
          <p:cNvPicPr>
            <a:picLocks noChangeAspect="1" noChangeArrowheads="1"/>
          </p:cNvPicPr>
          <p:nvPr userDrawn="1"/>
        </p:nvPicPr>
        <p:blipFill>
          <a:blip r:embed="rId3"/>
          <a:stretch>
            <a:fillRect/>
          </a:stretch>
        </p:blipFill>
        <p:spPr bwMode="auto">
          <a:xfrm>
            <a:off x="138350" y="4482519"/>
            <a:ext cx="1321962" cy="66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289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Tex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600200"/>
            <a:ext cx="8229600" cy="2647950"/>
          </a:xfrm>
        </p:spPr>
        <p:txBody>
          <a:bodyPr numCol="2" spcCol="360000">
            <a:normAutofit/>
          </a:bodyPr>
          <a:lstStyle>
            <a:lvl1pPr marL="0" indent="0">
              <a:spcBef>
                <a:spcPts val="600"/>
              </a:spcBef>
              <a:spcAft>
                <a:spcPts val="600"/>
              </a:spcAft>
              <a:buClr>
                <a:schemeClr val="tx2"/>
              </a:buClr>
              <a:buSzPct val="150000"/>
              <a:buFont typeface="Arial" pitchFamily="34" charset="0"/>
              <a:buNone/>
              <a:defRPr sz="1400">
                <a:solidFill>
                  <a:schemeClr val="accent2"/>
                </a:solidFill>
              </a:defRPr>
            </a:lvl1pPr>
            <a:lvl2pPr marL="1588" indent="0">
              <a:spcBef>
                <a:spcPts val="600"/>
              </a:spcBef>
              <a:spcAft>
                <a:spcPts val="600"/>
              </a:spcAft>
              <a:buClr>
                <a:schemeClr val="accent2"/>
              </a:buClr>
              <a:buSzPct val="100000"/>
              <a:buFont typeface="Arial" pitchFamily="34" charset="0"/>
              <a:buNone/>
              <a:defRPr sz="1400">
                <a:solidFill>
                  <a:schemeClr val="tx2"/>
                </a:solidFill>
              </a:defRPr>
            </a:lvl2pPr>
            <a:lvl3pPr>
              <a:buClr>
                <a:schemeClr val="tx2"/>
              </a:buClr>
              <a:defRPr sz="1400">
                <a:solidFill>
                  <a:schemeClr val="tx2"/>
                </a:solidFill>
              </a:defRPr>
            </a:lvl3pPr>
            <a:lvl4pPr>
              <a:buClr>
                <a:schemeClr val="tx2"/>
              </a:buClr>
              <a:defRPr sz="1200">
                <a:solidFill>
                  <a:schemeClr val="tx2"/>
                </a:solidFill>
              </a:defRPr>
            </a:lvl4pPr>
            <a:lvl5pPr>
              <a:buClr>
                <a:schemeClr val="tx2"/>
              </a:buClr>
              <a:defRPr sz="1200">
                <a:solidFill>
                  <a:schemeClr val="tx2"/>
                </a:solidFill>
              </a:defRPr>
            </a:lvl5pPr>
          </a:lstStyle>
          <a:p>
            <a:pPr lvl="0"/>
            <a:r>
              <a:rPr lang="en-US"/>
              <a:t>Click to edit Master text styles</a:t>
            </a:r>
          </a:p>
          <a:p>
            <a:pPr lvl="1"/>
            <a:r>
              <a:rPr lang="en-US"/>
              <a:t>Second level</a:t>
            </a:r>
          </a:p>
        </p:txBody>
      </p:sp>
      <p:sp>
        <p:nvSpPr>
          <p:cNvPr id="20"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21"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23" name="Group 22"/>
          <p:cNvGrpSpPr/>
          <p:nvPr userDrawn="1"/>
        </p:nvGrpSpPr>
        <p:grpSpPr>
          <a:xfrm>
            <a:off x="8408629" y="4598345"/>
            <a:ext cx="319492" cy="319492"/>
            <a:chOff x="8434574" y="6185274"/>
            <a:chExt cx="396000" cy="396000"/>
          </a:xfrm>
        </p:grpSpPr>
        <p:sp>
          <p:nvSpPr>
            <p:cNvPr id="24" name="Oval 23">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Shape 24">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userDrawn="1"/>
        </p:nvGrpSpPr>
        <p:grpSpPr>
          <a:xfrm>
            <a:off x="8001000" y="4598345"/>
            <a:ext cx="319492" cy="319492"/>
            <a:chOff x="7909800" y="6172200"/>
            <a:chExt cx="396000" cy="396000"/>
          </a:xfrm>
        </p:grpSpPr>
        <p:sp>
          <p:nvSpPr>
            <p:cNvPr id="27" name="Oval 26">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Shape 34">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2" name="Picture 2" descr="C:\Users\Dylan\Documents\fba now\fba now logos\full solid color for white.png"/>
          <p:cNvPicPr>
            <a:picLocks noChangeAspect="1" noChangeArrowheads="1"/>
          </p:cNvPicPr>
          <p:nvPr userDrawn="1"/>
        </p:nvPicPr>
        <p:blipFill>
          <a:blip r:embed="rId3"/>
          <a:stretch>
            <a:fillRect/>
          </a:stretch>
        </p:blipFill>
        <p:spPr bwMode="auto">
          <a:xfrm>
            <a:off x="138350" y="4482519"/>
            <a:ext cx="1321962" cy="66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386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owcase 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2400" y="1428750"/>
            <a:ext cx="4765721" cy="2691777"/>
          </a:xfrm>
          <a:prstGeom prst="rect">
            <a:avLst/>
          </a:prstGeom>
          <a:effectLst>
            <a:reflection stA="14000" endPos="12000" dist="63500" dir="5400000" sy="-100000" algn="bl" rotWithShape="0"/>
          </a:effectLst>
        </p:spPr>
      </p:pic>
      <p:sp>
        <p:nvSpPr>
          <p:cNvPr id="10" name="Text Placeholder 9"/>
          <p:cNvSpPr>
            <a:spLocks noGrp="1"/>
          </p:cNvSpPr>
          <p:nvPr>
            <p:ph type="body" sz="quarter" idx="11"/>
          </p:nvPr>
        </p:nvSpPr>
        <p:spPr>
          <a:xfrm>
            <a:off x="457200" y="1447801"/>
            <a:ext cx="3276600" cy="2672726"/>
          </a:xfrm>
        </p:spPr>
        <p:txBody>
          <a:bodyPr wrap="square" tIns="0" bIns="0" numCol="1" spcCol="360000">
            <a:noAutofit/>
          </a:bodyPr>
          <a:lstStyle>
            <a:lvl1pPr marL="0" indent="0">
              <a:lnSpc>
                <a:spcPct val="100000"/>
              </a:lnSpc>
              <a:spcBef>
                <a:spcPts val="600"/>
              </a:spcBef>
              <a:spcAft>
                <a:spcPts val="600"/>
              </a:spcAft>
              <a:buNone/>
              <a:defRPr sz="1400">
                <a:solidFill>
                  <a:schemeClr val="accent2"/>
                </a:solidFill>
              </a:defRPr>
            </a:lvl1pPr>
          </a:lstStyle>
          <a:p>
            <a:pPr lvl="0"/>
            <a:r>
              <a:rPr lang="en-US" dirty="0"/>
              <a:t>Click to edit Master text styles</a:t>
            </a:r>
          </a:p>
        </p:txBody>
      </p:sp>
      <p:sp>
        <p:nvSpPr>
          <p:cNvPr id="3" name="Picture Placeholder 2"/>
          <p:cNvSpPr>
            <a:spLocks noGrp="1"/>
          </p:cNvSpPr>
          <p:nvPr>
            <p:ph type="pic" sz="quarter" idx="12"/>
          </p:nvPr>
        </p:nvSpPr>
        <p:spPr>
          <a:xfrm>
            <a:off x="4552950" y="1593055"/>
            <a:ext cx="3588544" cy="2314575"/>
          </a:xfrm>
        </p:spPr>
        <p:txBody>
          <a:bodyPr anchor="ctr">
            <a:normAutofit/>
          </a:bodyPr>
          <a:lstStyle>
            <a:lvl1pPr marL="0" indent="0" algn="ctr">
              <a:buNone/>
              <a:defRPr sz="1400">
                <a:solidFill>
                  <a:schemeClr val="bg1"/>
                </a:solidFill>
              </a:defRPr>
            </a:lvl1pPr>
          </a:lstStyle>
          <a:p>
            <a:endParaRPr lang="en-US"/>
          </a:p>
        </p:txBody>
      </p:sp>
      <p:sp>
        <p:nvSpPr>
          <p:cNvPr id="18"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22"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23" name="Group 22"/>
          <p:cNvGrpSpPr/>
          <p:nvPr userDrawn="1"/>
        </p:nvGrpSpPr>
        <p:grpSpPr>
          <a:xfrm>
            <a:off x="8408629" y="4598345"/>
            <a:ext cx="319492" cy="319492"/>
            <a:chOff x="8434574" y="6185274"/>
            <a:chExt cx="396000" cy="396000"/>
          </a:xfrm>
        </p:grpSpPr>
        <p:sp>
          <p:nvSpPr>
            <p:cNvPr id="33" name="Oval 32">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Shape 33">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userDrawn="1"/>
        </p:nvGrpSpPr>
        <p:grpSpPr>
          <a:xfrm>
            <a:off x="8001000" y="4598345"/>
            <a:ext cx="319492" cy="319492"/>
            <a:chOff x="7909800" y="6172200"/>
            <a:chExt cx="396000" cy="396000"/>
          </a:xfrm>
        </p:grpSpPr>
        <p:sp>
          <p:nvSpPr>
            <p:cNvPr id="36" name="Oval 35">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Shape 36">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4" name="Picture 2" descr="C:\Users\Dylan\Documents\fba now\fba now logos\full solid color for 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4482519"/>
            <a:ext cx="2286000" cy="52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703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wcase mobi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3426" y="1323085"/>
            <a:ext cx="2285999" cy="2975325"/>
          </a:xfrm>
          <a:prstGeom prst="rect">
            <a:avLst/>
          </a:prstGeom>
          <a:effectLst>
            <a:reflection stA="29000" endPos="11000" dist="12700" dir="5400000" sy="-100000" algn="bl" rotWithShape="0"/>
          </a:effectLst>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48200" y="2123983"/>
            <a:ext cx="1073265" cy="2172580"/>
          </a:xfrm>
          <a:prstGeom prst="rect">
            <a:avLst/>
          </a:prstGeom>
          <a:effectLst>
            <a:reflection stA="29000" endPos="11000" dist="12700" dir="5400000" sy="-100000" algn="bl" rotWithShape="0"/>
          </a:effectLst>
        </p:spPr>
      </p:pic>
      <p:sp>
        <p:nvSpPr>
          <p:cNvPr id="10" name="Text Placeholder 9"/>
          <p:cNvSpPr>
            <a:spLocks noGrp="1"/>
          </p:cNvSpPr>
          <p:nvPr>
            <p:ph type="body" sz="quarter" idx="11"/>
          </p:nvPr>
        </p:nvSpPr>
        <p:spPr>
          <a:xfrm>
            <a:off x="457200" y="1436857"/>
            <a:ext cx="3657600" cy="2757215"/>
          </a:xfrm>
        </p:spPr>
        <p:txBody>
          <a:bodyPr wrap="square" tIns="0" bIns="0" numCol="1" spcCol="360000">
            <a:noAutofit/>
          </a:bodyPr>
          <a:lstStyle>
            <a:lvl1pPr marL="0" indent="0">
              <a:lnSpc>
                <a:spcPct val="100000"/>
              </a:lnSpc>
              <a:spcBef>
                <a:spcPts val="600"/>
              </a:spcBef>
              <a:spcAft>
                <a:spcPts val="600"/>
              </a:spcAft>
              <a:buNone/>
              <a:defRPr sz="1400">
                <a:solidFill>
                  <a:schemeClr val="accent2"/>
                </a:solidFill>
              </a:defRPr>
            </a:lvl1pPr>
          </a:lstStyle>
          <a:p>
            <a:pPr lvl="0"/>
            <a:r>
              <a:rPr lang="en-US"/>
              <a:t>Click to edit Master text styles</a:t>
            </a:r>
          </a:p>
        </p:txBody>
      </p:sp>
      <p:sp>
        <p:nvSpPr>
          <p:cNvPr id="3" name="Picture Placeholder 2"/>
          <p:cNvSpPr>
            <a:spLocks noGrp="1"/>
          </p:cNvSpPr>
          <p:nvPr>
            <p:ph type="pic" sz="quarter" idx="12"/>
          </p:nvPr>
        </p:nvSpPr>
        <p:spPr>
          <a:xfrm>
            <a:off x="6607968" y="1626648"/>
            <a:ext cx="1769270" cy="2365937"/>
          </a:xfrm>
          <a:prstGeom prst="roundRect">
            <a:avLst>
              <a:gd name="adj" fmla="val 2434"/>
            </a:avLst>
          </a:prstGeom>
        </p:spPr>
        <p:txBody>
          <a:bodyPr anchor="ctr">
            <a:normAutofit/>
          </a:bodyPr>
          <a:lstStyle>
            <a:lvl1pPr marL="0" indent="0" algn="ctr">
              <a:buNone/>
              <a:defRPr sz="1400">
                <a:solidFill>
                  <a:schemeClr val="bg1"/>
                </a:solidFill>
              </a:defRPr>
            </a:lvl1pPr>
          </a:lstStyle>
          <a:p>
            <a:endParaRPr lang="en-US"/>
          </a:p>
        </p:txBody>
      </p:sp>
      <p:sp>
        <p:nvSpPr>
          <p:cNvPr id="19" name="Picture Placeholder 2"/>
          <p:cNvSpPr>
            <a:spLocks noGrp="1"/>
          </p:cNvSpPr>
          <p:nvPr>
            <p:ph type="pic" sz="quarter" idx="13"/>
          </p:nvPr>
        </p:nvSpPr>
        <p:spPr>
          <a:xfrm>
            <a:off x="4752976" y="2460085"/>
            <a:ext cx="866774" cy="1500188"/>
          </a:xfrm>
          <a:prstGeom prst="rect">
            <a:avLst/>
          </a:prstGeom>
        </p:spPr>
        <p:txBody>
          <a:bodyPr anchor="ctr">
            <a:normAutofit/>
          </a:bodyPr>
          <a:lstStyle>
            <a:lvl1pPr marL="0" indent="0" algn="ctr">
              <a:buNone/>
              <a:defRPr sz="1100">
                <a:solidFill>
                  <a:schemeClr val="bg1"/>
                </a:solidFill>
              </a:defRPr>
            </a:lvl1pPr>
          </a:lstStyle>
          <a:p>
            <a:endParaRPr lang="en-US"/>
          </a:p>
        </p:txBody>
      </p:sp>
      <p:sp>
        <p:nvSpPr>
          <p:cNvPr id="23"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24"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25" name="Group 24"/>
          <p:cNvGrpSpPr/>
          <p:nvPr userDrawn="1"/>
        </p:nvGrpSpPr>
        <p:grpSpPr>
          <a:xfrm>
            <a:off x="8408629" y="4598345"/>
            <a:ext cx="319492" cy="319492"/>
            <a:chOff x="8434574" y="6185274"/>
            <a:chExt cx="396000" cy="396000"/>
          </a:xfrm>
        </p:grpSpPr>
        <p:sp>
          <p:nvSpPr>
            <p:cNvPr id="33" name="Oval 32">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Shape 33">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userDrawn="1"/>
        </p:nvGrpSpPr>
        <p:grpSpPr>
          <a:xfrm>
            <a:off x="8001000" y="4598345"/>
            <a:ext cx="319492" cy="319492"/>
            <a:chOff x="7909800" y="6172200"/>
            <a:chExt cx="396000" cy="396000"/>
          </a:xfrm>
        </p:grpSpPr>
        <p:sp>
          <p:nvSpPr>
            <p:cNvPr id="36" name="Oval 35">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Shape 36">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7" name="Picture 2" descr="C:\Users\Dylan\Documents\fba now\fba now logos\full solid color for white.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4482519"/>
            <a:ext cx="2286000" cy="52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579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animEffect transition="in" filter="fade">
                                      <p:cBhvr>
                                        <p:cTn id="1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owcase SE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4769795" y="1200150"/>
            <a:ext cx="3027600" cy="3028950"/>
          </a:xfrm>
          <a:prstGeom prst="ellipse">
            <a:avLst/>
          </a:prstGeom>
          <a:ln w="28575">
            <a:solidFill>
              <a:schemeClr val="tx1"/>
            </a:solidFill>
          </a:ln>
        </p:spPr>
        <p:txBody>
          <a:bodyPr anchor="ctr">
            <a:normAutofit/>
          </a:bodyPr>
          <a:lstStyle>
            <a:lvl1pPr marL="0" indent="0" algn="ctr">
              <a:buNone/>
              <a:defRPr sz="1400">
                <a:solidFill>
                  <a:schemeClr val="accent3"/>
                </a:solidFill>
              </a:defRPr>
            </a:lvl1pPr>
          </a:lstStyle>
          <a:p>
            <a:endParaRPr lang="en-US"/>
          </a:p>
        </p:txBody>
      </p:sp>
      <p:sp>
        <p:nvSpPr>
          <p:cNvPr id="10" name="Text Placeholder 9"/>
          <p:cNvSpPr>
            <a:spLocks noGrp="1"/>
          </p:cNvSpPr>
          <p:nvPr>
            <p:ph type="body" sz="quarter" idx="11"/>
          </p:nvPr>
        </p:nvSpPr>
        <p:spPr>
          <a:xfrm>
            <a:off x="457200" y="1471885"/>
            <a:ext cx="3171644" cy="2814365"/>
          </a:xfrm>
        </p:spPr>
        <p:txBody>
          <a:bodyPr wrap="square" tIns="0" bIns="0" numCol="1" spcCol="360000">
            <a:noAutofit/>
          </a:bodyPr>
          <a:lstStyle>
            <a:lvl1pPr marL="0" indent="0">
              <a:lnSpc>
                <a:spcPct val="100000"/>
              </a:lnSpc>
              <a:spcBef>
                <a:spcPts val="600"/>
              </a:spcBef>
              <a:spcAft>
                <a:spcPts val="600"/>
              </a:spcAft>
              <a:buNone/>
              <a:defRPr sz="1400">
                <a:solidFill>
                  <a:schemeClr val="accent2"/>
                </a:solidFill>
              </a:defRPr>
            </a:lvl1pPr>
          </a:lstStyle>
          <a:p>
            <a:pPr lvl="0"/>
            <a:r>
              <a:rPr lang="en-US"/>
              <a:t>Click to edit Master text styles</a:t>
            </a:r>
          </a:p>
        </p:txBody>
      </p:sp>
      <p:sp>
        <p:nvSpPr>
          <p:cNvPr id="19" name="Picture Placeholder 2"/>
          <p:cNvSpPr>
            <a:spLocks noGrp="1"/>
          </p:cNvSpPr>
          <p:nvPr>
            <p:ph type="pic" sz="quarter" idx="13"/>
          </p:nvPr>
        </p:nvSpPr>
        <p:spPr>
          <a:xfrm>
            <a:off x="5562600" y="3496938"/>
            <a:ext cx="1447800" cy="788400"/>
          </a:xfrm>
        </p:spPr>
        <p:txBody>
          <a:bodyPr anchor="ctr">
            <a:normAutofit/>
          </a:bodyPr>
          <a:lstStyle>
            <a:lvl1pPr marL="0" indent="0" algn="ctr">
              <a:buNone/>
              <a:defRPr sz="1000">
                <a:solidFill>
                  <a:schemeClr val="accent3"/>
                </a:solidFill>
              </a:defRPr>
            </a:lvl1pPr>
          </a:lstStyle>
          <a:p>
            <a:endParaRPr lang="en-US"/>
          </a:p>
        </p:txBody>
      </p:sp>
      <p:sp>
        <p:nvSpPr>
          <p:cNvPr id="20" name="Picture Placeholder 2"/>
          <p:cNvSpPr>
            <a:spLocks noGrp="1"/>
          </p:cNvSpPr>
          <p:nvPr>
            <p:ph type="pic" sz="quarter" idx="14"/>
          </p:nvPr>
        </p:nvSpPr>
        <p:spPr>
          <a:xfrm>
            <a:off x="3886200" y="3496938"/>
            <a:ext cx="1447800" cy="788400"/>
          </a:xfrm>
        </p:spPr>
        <p:txBody>
          <a:bodyPr anchor="ctr">
            <a:normAutofit/>
          </a:bodyPr>
          <a:lstStyle>
            <a:lvl1pPr marL="0" indent="0" algn="ctr">
              <a:buNone/>
              <a:defRPr sz="1000">
                <a:solidFill>
                  <a:schemeClr val="accent3"/>
                </a:solidFill>
              </a:defRPr>
            </a:lvl1pPr>
          </a:lstStyle>
          <a:p>
            <a:endParaRPr lang="en-US"/>
          </a:p>
        </p:txBody>
      </p:sp>
      <p:sp>
        <p:nvSpPr>
          <p:cNvPr id="21" name="Picture Placeholder 2"/>
          <p:cNvSpPr>
            <a:spLocks noGrp="1"/>
          </p:cNvSpPr>
          <p:nvPr>
            <p:ph type="pic" sz="quarter" idx="15"/>
          </p:nvPr>
        </p:nvSpPr>
        <p:spPr>
          <a:xfrm>
            <a:off x="7239000" y="3496938"/>
            <a:ext cx="1447800" cy="788400"/>
          </a:xfrm>
        </p:spPr>
        <p:txBody>
          <a:bodyPr anchor="ctr">
            <a:normAutofit/>
          </a:bodyPr>
          <a:lstStyle>
            <a:lvl1pPr marL="0" indent="0" algn="ctr">
              <a:buNone/>
              <a:defRPr sz="1000">
                <a:solidFill>
                  <a:schemeClr val="accent3"/>
                </a:solidFill>
              </a:defRPr>
            </a:lvl1pPr>
          </a:lstStyle>
          <a:p>
            <a:endParaRPr lang="en-US"/>
          </a:p>
        </p:txBody>
      </p:sp>
      <p:sp>
        <p:nvSpPr>
          <p:cNvPr id="25"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26"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27" name="Group 26"/>
          <p:cNvGrpSpPr/>
          <p:nvPr userDrawn="1"/>
        </p:nvGrpSpPr>
        <p:grpSpPr>
          <a:xfrm>
            <a:off x="8408629" y="4598345"/>
            <a:ext cx="319492" cy="319492"/>
            <a:chOff x="8434574" y="6185274"/>
            <a:chExt cx="396000" cy="396000"/>
          </a:xfrm>
        </p:grpSpPr>
        <p:sp>
          <p:nvSpPr>
            <p:cNvPr id="33" name="Oval 32">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Shape 33">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userDrawn="1"/>
        </p:nvGrpSpPr>
        <p:grpSpPr>
          <a:xfrm>
            <a:off x="8001000" y="4598345"/>
            <a:ext cx="319492" cy="319492"/>
            <a:chOff x="7909800" y="6172200"/>
            <a:chExt cx="396000" cy="396000"/>
          </a:xfrm>
        </p:grpSpPr>
        <p:sp>
          <p:nvSpPr>
            <p:cNvPr id="36" name="Oval 35">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Shape 36">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9" name="Picture 2" descr="C:\Users\Dylan\Documents\fba now\fba now logos\full solid color for 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482519"/>
            <a:ext cx="2286000" cy="52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079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re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457200" y="1438660"/>
            <a:ext cx="3069566" cy="2733290"/>
          </a:xfrm>
        </p:spPr>
        <p:txBody>
          <a:bodyPr wrap="square" tIns="0" bIns="0" numCol="1" spcCol="360000">
            <a:noAutofit/>
          </a:bodyPr>
          <a:lstStyle>
            <a:lvl1pPr marL="0" indent="0">
              <a:lnSpc>
                <a:spcPct val="100000"/>
              </a:lnSpc>
              <a:spcBef>
                <a:spcPts val="600"/>
              </a:spcBef>
              <a:spcAft>
                <a:spcPts val="600"/>
              </a:spcAft>
              <a:buNone/>
              <a:defRPr sz="1400">
                <a:solidFill>
                  <a:schemeClr val="accent2"/>
                </a:solidFill>
              </a:defRPr>
            </a:lvl1pPr>
          </a:lstStyle>
          <a:p>
            <a:pPr lvl="0"/>
            <a:r>
              <a:rPr lang="en-US"/>
              <a:t>Click to edit Master text styles</a:t>
            </a:r>
          </a:p>
        </p:txBody>
      </p:sp>
      <p:sp>
        <p:nvSpPr>
          <p:cNvPr id="7" name="Media Placeholder 6"/>
          <p:cNvSpPr>
            <a:spLocks noGrp="1"/>
          </p:cNvSpPr>
          <p:nvPr>
            <p:ph type="media" sz="quarter" idx="12"/>
          </p:nvPr>
        </p:nvSpPr>
        <p:spPr>
          <a:xfrm>
            <a:off x="3696510" y="1428750"/>
            <a:ext cx="4994321" cy="2743200"/>
          </a:xfrm>
        </p:spPr>
        <p:txBody>
          <a:bodyPr anchor="ctr">
            <a:normAutofit/>
          </a:bodyPr>
          <a:lstStyle>
            <a:lvl1pPr marL="0" indent="0" algn="ctr">
              <a:buNone/>
              <a:defRPr sz="1600">
                <a:solidFill>
                  <a:schemeClr val="accent3"/>
                </a:solidFill>
              </a:defRPr>
            </a:lvl1pPr>
          </a:lstStyle>
          <a:p>
            <a:endParaRPr lang="en-US"/>
          </a:p>
        </p:txBody>
      </p:sp>
      <p:sp>
        <p:nvSpPr>
          <p:cNvPr id="18"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21"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22" name="Group 21"/>
          <p:cNvGrpSpPr/>
          <p:nvPr userDrawn="1"/>
        </p:nvGrpSpPr>
        <p:grpSpPr>
          <a:xfrm>
            <a:off x="8408629" y="4598345"/>
            <a:ext cx="319492" cy="319492"/>
            <a:chOff x="8434574" y="6185274"/>
            <a:chExt cx="396000" cy="396000"/>
          </a:xfrm>
        </p:grpSpPr>
        <p:sp>
          <p:nvSpPr>
            <p:cNvPr id="32" name="Oval 31">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Shape 32">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p:cNvGrpSpPr/>
          <p:nvPr userDrawn="1"/>
        </p:nvGrpSpPr>
        <p:grpSpPr>
          <a:xfrm>
            <a:off x="8001000" y="4598345"/>
            <a:ext cx="319492" cy="319492"/>
            <a:chOff x="7909800" y="6172200"/>
            <a:chExt cx="396000" cy="396000"/>
          </a:xfrm>
        </p:grpSpPr>
        <p:sp>
          <p:nvSpPr>
            <p:cNvPr id="35" name="Oval 34">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Shape 35">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3" name="Picture 2" descr="C:\Users\Dylan\Documents\fba now\fba now logos\full solid color for white.png"/>
          <p:cNvPicPr>
            <a:picLocks noChangeAspect="1" noChangeArrowheads="1"/>
          </p:cNvPicPr>
          <p:nvPr userDrawn="1"/>
        </p:nvPicPr>
        <p:blipFill>
          <a:blip r:embed="rId3"/>
          <a:stretch>
            <a:fillRect/>
          </a:stretch>
        </p:blipFill>
        <p:spPr bwMode="auto">
          <a:xfrm>
            <a:off x="138350" y="4482519"/>
            <a:ext cx="1321962" cy="66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81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able Placeholder 3"/>
          <p:cNvSpPr>
            <a:spLocks noGrp="1"/>
          </p:cNvSpPr>
          <p:nvPr>
            <p:ph type="tbl" sz="quarter" idx="11"/>
          </p:nvPr>
        </p:nvSpPr>
        <p:spPr>
          <a:xfrm>
            <a:off x="457200" y="1371600"/>
            <a:ext cx="8229600" cy="2914650"/>
          </a:xfrm>
        </p:spPr>
        <p:txBody>
          <a:bodyPr anchor="ctr">
            <a:noAutofit/>
          </a:bodyPr>
          <a:lstStyle>
            <a:lvl1pPr marL="0" indent="0" algn="ctr">
              <a:buNone/>
              <a:defRPr sz="1800">
                <a:solidFill>
                  <a:schemeClr val="accent3"/>
                </a:solidFill>
              </a:defRPr>
            </a:lvl1pPr>
          </a:lstStyle>
          <a:p>
            <a:endParaRPr lang="en-US" dirty="0"/>
          </a:p>
        </p:txBody>
      </p:sp>
      <p:sp>
        <p:nvSpPr>
          <p:cNvPr id="18"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19"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20" name="Group 19"/>
          <p:cNvGrpSpPr/>
          <p:nvPr userDrawn="1"/>
        </p:nvGrpSpPr>
        <p:grpSpPr>
          <a:xfrm>
            <a:off x="8408629" y="4598345"/>
            <a:ext cx="319492" cy="319492"/>
            <a:chOff x="8434574" y="6185274"/>
            <a:chExt cx="396000" cy="396000"/>
          </a:xfrm>
        </p:grpSpPr>
        <p:sp>
          <p:nvSpPr>
            <p:cNvPr id="31" name="Oval 30">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Shape 31">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32"/>
          <p:cNvGrpSpPr/>
          <p:nvPr userDrawn="1"/>
        </p:nvGrpSpPr>
        <p:grpSpPr>
          <a:xfrm>
            <a:off x="8001000" y="4598345"/>
            <a:ext cx="319492" cy="319492"/>
            <a:chOff x="7909800" y="6172200"/>
            <a:chExt cx="396000" cy="396000"/>
          </a:xfrm>
        </p:grpSpPr>
        <p:sp>
          <p:nvSpPr>
            <p:cNvPr id="34" name="Oval 33">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Shape 34">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2" name="Picture 2" descr="C:\Users\Dylan\Documents\fba now\fba now logos\full solid color for white.png"/>
          <p:cNvPicPr>
            <a:picLocks noChangeAspect="1" noChangeArrowheads="1"/>
          </p:cNvPicPr>
          <p:nvPr userDrawn="1"/>
        </p:nvPicPr>
        <p:blipFill>
          <a:blip r:embed="rId3"/>
          <a:stretch>
            <a:fillRect/>
          </a:stretch>
        </p:blipFill>
        <p:spPr bwMode="auto">
          <a:xfrm>
            <a:off x="138350" y="4482519"/>
            <a:ext cx="1321962" cy="66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565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59340012"/>
      </p:ext>
    </p:extLst>
  </p:cSld>
  <p:clrMap bg1="lt1" tx1="dk1" bg2="lt2" tx2="dk2" accent1="accent1" accent2="accent2" accent3="accent3" accent4="accent4" accent5="accent5" accent6="accent6" hlink="hlink" folHlink="folHlink"/>
  <p:sldLayoutIdLst>
    <p:sldLayoutId id="2147483687" r:id="rId1"/>
    <p:sldLayoutId id="2147483699" r:id="rId2"/>
    <p:sldLayoutId id="2147483690" r:id="rId3"/>
    <p:sldLayoutId id="2147483689" r:id="rId4"/>
    <p:sldLayoutId id="2147483702" r:id="rId5"/>
    <p:sldLayoutId id="2147483713" r:id="rId6"/>
    <p:sldLayoutId id="2147483712" r:id="rId7"/>
    <p:sldLayoutId id="2147483711" r:id="rId8"/>
    <p:sldLayoutId id="2147483691" r:id="rId9"/>
    <p:sldLayoutId id="2147483694" r:id="rId10"/>
    <p:sldLayoutId id="2147483695" r:id="rId11"/>
    <p:sldLayoutId id="2147483707" r:id="rId12"/>
    <p:sldLayoutId id="2147483705" r:id="rId13"/>
    <p:sldLayoutId id="2147483704" r:id="rId14"/>
    <p:sldLayoutId id="2147483698" r:id="rId15"/>
    <p:sldLayoutId id="2147483708" r:id="rId16"/>
    <p:sldLayoutId id="2147483709" r:id="rId17"/>
    <p:sldLayoutId id="2147483710" r:id="rId18"/>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ATL Slide</a:t>
            </a:r>
          </a:p>
        </p:txBody>
      </p:sp>
      <p:pic>
        <p:nvPicPr>
          <p:cNvPr id="4" name="Picture 3" descr="A view of a city&#10;&#10;Description generated with very high confidence">
            <a:extLst>
              <a:ext uri="{FF2B5EF4-FFF2-40B4-BE49-F238E27FC236}">
                <a16:creationId xmlns:a16="http://schemas.microsoft.com/office/drawing/2014/main" id="{CB3EB40A-B580-47CB-B2F4-4A493809278A}"/>
              </a:ext>
            </a:extLst>
          </p:cNvPr>
          <p:cNvPicPr>
            <a:picLocks noChangeAspect="1"/>
          </p:cNvPicPr>
          <p:nvPr/>
        </p:nvPicPr>
        <p:blipFill>
          <a:blip r:embed="rId2"/>
          <a:stretch>
            <a:fillRect/>
          </a:stretch>
        </p:blipFill>
        <p:spPr>
          <a:xfrm>
            <a:off x="0" y="0"/>
            <a:ext cx="9144000" cy="5143500"/>
          </a:xfrm>
          <a:prstGeom prst="rect">
            <a:avLst/>
          </a:prstGeom>
        </p:spPr>
      </p:pic>
      <p:sp>
        <p:nvSpPr>
          <p:cNvPr id="6" name="Text Placeholder 4">
            <a:extLst>
              <a:ext uri="{FF2B5EF4-FFF2-40B4-BE49-F238E27FC236}">
                <a16:creationId xmlns:a16="http://schemas.microsoft.com/office/drawing/2014/main" id="{5501587C-050A-4FC4-8B86-E2FDE195D9C5}"/>
              </a:ext>
            </a:extLst>
          </p:cNvPr>
          <p:cNvSpPr txBox="1">
            <a:spLocks/>
          </p:cNvSpPr>
          <p:nvPr/>
        </p:nvSpPr>
        <p:spPr>
          <a:xfrm>
            <a:off x="4816699" y="0"/>
            <a:ext cx="4098701" cy="350044"/>
          </a:xfrm>
          <a:prstGeom prst="rect">
            <a:avLst/>
          </a:prstGeom>
        </p:spPr>
        <p:txBody>
          <a:bodyPr vert="horz" lIns="91440" tIns="45720" rIns="91440" bIns="45720" rtlCol="0">
            <a:noAutofit/>
          </a:bodyPr>
          <a:lstStyle>
            <a:lvl1pPr marL="0" indent="0" algn="ctr" defTabSz="914400" rtl="0" eaLnBrk="1" latinLnBrk="0" hangingPunct="1">
              <a:spcBef>
                <a:spcPts val="0"/>
              </a:spcBef>
              <a:buFont typeface="Arial" pitchFamily="34" charset="0"/>
              <a:buNone/>
              <a:defRPr sz="2000" b="0" kern="1200" spc="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800" b="1" dirty="0">
                <a:ln w="13462">
                  <a:solidFill>
                    <a:schemeClr val="bg1"/>
                  </a:solidFill>
                  <a:prstDash val="solid"/>
                </a:ln>
                <a:solidFill>
                  <a:schemeClr val="tx1">
                    <a:lumMod val="85000"/>
                    <a:lumOff val="15000"/>
                  </a:schemeClr>
                </a:solidFill>
                <a:effectLst>
                  <a:glow rad="63500">
                    <a:schemeClr val="accent4">
                      <a:satMod val="175000"/>
                      <a:alpha val="40000"/>
                    </a:schemeClr>
                  </a:glow>
                  <a:outerShdw dist="38100" dir="2700000" algn="bl" rotWithShape="0">
                    <a:schemeClr val="accent5"/>
                  </a:outerShdw>
                </a:effectLst>
                <a:latin typeface="Impact" panose="020B0806030902050204" pitchFamily="34" charset="0"/>
              </a:rPr>
              <a:t>Welcome to TWF Live 2018</a:t>
            </a:r>
          </a:p>
        </p:txBody>
      </p:sp>
    </p:spTree>
    <p:extLst>
      <p:ext uri="{BB962C8B-B14F-4D97-AF65-F5344CB8AC3E}">
        <p14:creationId xmlns:p14="http://schemas.microsoft.com/office/powerpoint/2010/main" val="1992702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9860" y="262171"/>
            <a:ext cx="8824280" cy="1119022"/>
          </a:xfrm>
        </p:spPr>
        <p:txBody>
          <a:bodyPr/>
          <a:lstStyle/>
          <a:p>
            <a:r>
              <a:rPr lang="en-US" sz="5400" dirty="0"/>
              <a:t>How to get past the gatekeeper</a:t>
            </a:r>
          </a:p>
        </p:txBody>
      </p:sp>
      <p:sp>
        <p:nvSpPr>
          <p:cNvPr id="2" name="TextBox 1"/>
          <p:cNvSpPr txBox="1"/>
          <p:nvPr/>
        </p:nvSpPr>
        <p:spPr>
          <a:xfrm>
            <a:off x="809625" y="1381193"/>
            <a:ext cx="7524750" cy="3477875"/>
          </a:xfrm>
          <a:prstGeom prst="rect">
            <a:avLst/>
          </a:prstGeom>
          <a:noFill/>
        </p:spPr>
        <p:txBody>
          <a:bodyPr wrap="square" rtlCol="0">
            <a:spAutoFit/>
          </a:bodyPr>
          <a:lstStyle/>
          <a:p>
            <a:pPr marL="571500" indent="-571500" algn="ctr">
              <a:buFontTx/>
              <a:buChar char="-"/>
            </a:pPr>
            <a:r>
              <a:rPr lang="en-US" sz="4400" b="1" dirty="0">
                <a:ln w="9525">
                  <a:solidFill>
                    <a:schemeClr val="bg1"/>
                  </a:solidFill>
                  <a:prstDash val="solid"/>
                </a:ln>
                <a:effectLst>
                  <a:outerShdw blurRad="12700" dist="38100" dir="2700000" algn="tl" rotWithShape="0">
                    <a:schemeClr val="bg1">
                      <a:lumMod val="50000"/>
                    </a:schemeClr>
                  </a:outerShdw>
                </a:effectLst>
              </a:rPr>
              <a:t>Develop rapport</a:t>
            </a:r>
          </a:p>
          <a:p>
            <a:pPr marL="571500" indent="-571500" algn="ctr">
              <a:buFontTx/>
              <a:buChar char="-"/>
            </a:pPr>
            <a:r>
              <a:rPr lang="en-US" sz="4400" b="1" dirty="0">
                <a:ln w="9525">
                  <a:solidFill>
                    <a:schemeClr val="bg1"/>
                  </a:solidFill>
                  <a:prstDash val="solid"/>
                </a:ln>
                <a:effectLst>
                  <a:outerShdw blurRad="12700" dist="38100" dir="2700000" algn="tl" rotWithShape="0">
                    <a:schemeClr val="bg1">
                      <a:lumMod val="50000"/>
                    </a:schemeClr>
                  </a:outerShdw>
                </a:effectLst>
              </a:rPr>
              <a:t>Health Report</a:t>
            </a:r>
          </a:p>
          <a:p>
            <a:pPr marL="571500" indent="-571500" algn="ctr">
              <a:buFontTx/>
              <a:buChar char="-"/>
            </a:pPr>
            <a:r>
              <a:rPr lang="en-US" sz="4400" b="1" dirty="0">
                <a:ln w="9525">
                  <a:solidFill>
                    <a:schemeClr val="bg1"/>
                  </a:solidFill>
                  <a:prstDash val="solid"/>
                </a:ln>
                <a:effectLst>
                  <a:outerShdw blurRad="12700" dist="38100" dir="2700000" algn="tl" rotWithShape="0">
                    <a:schemeClr val="bg1">
                      <a:lumMod val="50000"/>
                    </a:schemeClr>
                  </a:outerShdw>
                </a:effectLst>
              </a:rPr>
              <a:t>Ask Questions</a:t>
            </a:r>
          </a:p>
          <a:p>
            <a:pPr marL="571500" indent="-571500" algn="ctr">
              <a:buFontTx/>
              <a:buChar char="-"/>
            </a:pPr>
            <a:r>
              <a:rPr lang="en-US" sz="4400" b="1" dirty="0" err="1">
                <a:ln w="9525">
                  <a:solidFill>
                    <a:schemeClr val="bg1"/>
                  </a:solidFill>
                  <a:prstDash val="solid"/>
                </a:ln>
                <a:effectLst>
                  <a:outerShdw blurRad="12700" dist="38100" dir="2700000" algn="tl" rotWithShape="0">
                    <a:schemeClr val="bg1">
                      <a:lumMod val="50000"/>
                    </a:schemeClr>
                  </a:outerShdw>
                </a:effectLst>
              </a:rPr>
              <a:t>Linkedin</a:t>
            </a:r>
            <a:endParaRPr lang="en-US" sz="4400" b="1" dirty="0">
              <a:ln w="9525">
                <a:solidFill>
                  <a:schemeClr val="bg1"/>
                </a:solidFill>
                <a:prstDash val="solid"/>
              </a:ln>
              <a:effectLst>
                <a:outerShdw blurRad="12700" dist="38100" dir="2700000" algn="tl" rotWithShape="0">
                  <a:schemeClr val="bg1">
                    <a:lumMod val="50000"/>
                  </a:schemeClr>
                </a:outerShdw>
              </a:effectLst>
            </a:endParaRPr>
          </a:p>
          <a:p>
            <a:pPr marL="571500" indent="-571500" algn="ctr">
              <a:buFontTx/>
              <a:buChar char="-"/>
            </a:pPr>
            <a:r>
              <a:rPr lang="en-US" sz="4400" b="1" dirty="0">
                <a:ln w="9525">
                  <a:solidFill>
                    <a:schemeClr val="bg1"/>
                  </a:solidFill>
                  <a:prstDash val="solid"/>
                </a:ln>
                <a:effectLst>
                  <a:outerShdw blurRad="12700" dist="38100" dir="2700000" algn="tl" rotWithShape="0">
                    <a:schemeClr val="bg1">
                      <a:lumMod val="50000"/>
                    </a:schemeClr>
                  </a:outerShdw>
                </a:effectLst>
              </a:rPr>
              <a:t>Find out who is in charge</a:t>
            </a:r>
          </a:p>
        </p:txBody>
      </p:sp>
    </p:spTree>
    <p:extLst>
      <p:ext uri="{BB962C8B-B14F-4D97-AF65-F5344CB8AC3E}">
        <p14:creationId xmlns:p14="http://schemas.microsoft.com/office/powerpoint/2010/main" val="148005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6775" y="1119022"/>
            <a:ext cx="7524750" cy="1446550"/>
          </a:xfrm>
          <a:prstGeom prst="rect">
            <a:avLst/>
          </a:prstGeom>
          <a:noFill/>
        </p:spPr>
        <p:txBody>
          <a:bodyPr wrap="square" rtlCol="0">
            <a:spAutoFit/>
          </a:bodyPr>
          <a:lstStyle/>
          <a:p>
            <a:pPr algn="ctr"/>
            <a:r>
              <a:rPr lang="en-US" sz="8800" b="1" dirty="0">
                <a:ln w="9525">
                  <a:solidFill>
                    <a:schemeClr val="bg1"/>
                  </a:solidFill>
                  <a:prstDash val="solid"/>
                </a:ln>
                <a:effectLst>
                  <a:outerShdw blurRad="12700" dist="38100" dir="2700000" algn="tl" rotWithShape="0">
                    <a:schemeClr val="bg1">
                      <a:lumMod val="50000"/>
                    </a:schemeClr>
                  </a:outerShdw>
                </a:effectLst>
              </a:rPr>
              <a:t>THE COLD CALL</a:t>
            </a:r>
          </a:p>
        </p:txBody>
      </p:sp>
    </p:spTree>
    <p:extLst>
      <p:ext uri="{BB962C8B-B14F-4D97-AF65-F5344CB8AC3E}">
        <p14:creationId xmlns:p14="http://schemas.microsoft.com/office/powerpoint/2010/main" val="3510159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788" y="-28575"/>
            <a:ext cx="7524750" cy="769441"/>
          </a:xfrm>
          <a:prstGeom prst="rect">
            <a:avLst/>
          </a:prstGeom>
          <a:noFill/>
        </p:spPr>
        <p:txBody>
          <a:bodyPr wrap="square" rtlCol="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Key General Questions To Ask</a:t>
            </a:r>
          </a:p>
        </p:txBody>
      </p:sp>
      <p:sp>
        <p:nvSpPr>
          <p:cNvPr id="5" name="TextBox 4"/>
          <p:cNvSpPr txBox="1"/>
          <p:nvPr/>
        </p:nvSpPr>
        <p:spPr>
          <a:xfrm>
            <a:off x="92869" y="740866"/>
            <a:ext cx="9051131" cy="4355038"/>
          </a:xfrm>
          <a:prstGeom prst="rect">
            <a:avLst/>
          </a:prstGeom>
          <a:noFill/>
        </p:spPr>
        <p:txBody>
          <a:bodyPr wrap="square" rtlCol="0">
            <a:spAutoFit/>
          </a:bodyPr>
          <a:lstStyle/>
          <a:p>
            <a:pPr marL="514350" indent="-514350">
              <a:spcAft>
                <a:spcPts val="600"/>
              </a:spcAft>
              <a:buAutoNum type="arabicParenR"/>
            </a:pPr>
            <a:r>
              <a:rPr lang="en-US" sz="2300" b="1" dirty="0">
                <a:solidFill>
                  <a:schemeClr val="tx2">
                    <a:lumMod val="50000"/>
                  </a:schemeClr>
                </a:solidFill>
              </a:rPr>
              <a:t>How do you feel about your current sales volume on Amazon and is it higher than last year?</a:t>
            </a:r>
            <a:br>
              <a:rPr lang="en-US" sz="2300" b="1" dirty="0">
                <a:solidFill>
                  <a:schemeClr val="tx2">
                    <a:lumMod val="50000"/>
                  </a:schemeClr>
                </a:solidFill>
              </a:rPr>
            </a:br>
            <a:endParaRPr lang="en-US" sz="2300" b="1" dirty="0">
              <a:solidFill>
                <a:schemeClr val="tx2">
                  <a:lumMod val="50000"/>
                </a:schemeClr>
              </a:solidFill>
            </a:endParaRPr>
          </a:p>
          <a:p>
            <a:pPr marL="514350" indent="-514350">
              <a:spcAft>
                <a:spcPts val="600"/>
              </a:spcAft>
              <a:buAutoNum type="arabicParenR"/>
            </a:pPr>
            <a:r>
              <a:rPr lang="en-US" sz="2300" b="1" dirty="0">
                <a:solidFill>
                  <a:schemeClr val="tx2">
                    <a:lumMod val="50000"/>
                  </a:schemeClr>
                </a:solidFill>
              </a:rPr>
              <a:t>Did you know that “competitor X” is in the same market and niche as you, but they are selling “Y” more units per year than you?</a:t>
            </a:r>
            <a:br>
              <a:rPr lang="en-US" sz="2300" b="1" dirty="0">
                <a:solidFill>
                  <a:schemeClr val="tx2">
                    <a:lumMod val="50000"/>
                  </a:schemeClr>
                </a:solidFill>
              </a:rPr>
            </a:br>
            <a:endParaRPr lang="en-US" sz="2300" b="1" dirty="0">
              <a:solidFill>
                <a:schemeClr val="tx2">
                  <a:lumMod val="50000"/>
                </a:schemeClr>
              </a:solidFill>
            </a:endParaRPr>
          </a:p>
          <a:p>
            <a:pPr marL="514350" indent="-514350">
              <a:spcAft>
                <a:spcPts val="600"/>
              </a:spcAft>
              <a:buAutoNum type="arabicParenR"/>
            </a:pPr>
            <a:r>
              <a:rPr lang="en-US" sz="2300" b="1" dirty="0">
                <a:solidFill>
                  <a:schemeClr val="tx2">
                    <a:lumMod val="50000"/>
                  </a:schemeClr>
                </a:solidFill>
              </a:rPr>
              <a:t>Do you have a detailed action plan or receive reports on what your Amazon sellers are doing to boost your sales and market share on Amazon?</a:t>
            </a:r>
            <a:br>
              <a:rPr lang="en-US" sz="2300" b="1" dirty="0">
                <a:solidFill>
                  <a:schemeClr val="tx2">
                    <a:lumMod val="50000"/>
                  </a:schemeClr>
                </a:solidFill>
              </a:rPr>
            </a:br>
            <a:endParaRPr lang="en-US" sz="2300" b="1" dirty="0">
              <a:solidFill>
                <a:schemeClr val="tx2">
                  <a:lumMod val="50000"/>
                </a:schemeClr>
              </a:solidFill>
            </a:endParaRPr>
          </a:p>
          <a:p>
            <a:pPr marL="514350" indent="-514350">
              <a:spcAft>
                <a:spcPts val="600"/>
              </a:spcAft>
              <a:buAutoNum type="arabicParenR"/>
            </a:pPr>
            <a:endParaRPr lang="en-US" sz="3200" b="1" dirty="0">
              <a:solidFill>
                <a:schemeClr val="tx2">
                  <a:lumMod val="50000"/>
                </a:schemeClr>
              </a:solidFill>
            </a:endParaRPr>
          </a:p>
        </p:txBody>
      </p:sp>
    </p:spTree>
    <p:extLst>
      <p:ext uri="{BB962C8B-B14F-4D97-AF65-F5344CB8AC3E}">
        <p14:creationId xmlns:p14="http://schemas.microsoft.com/office/powerpoint/2010/main" val="2254529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788" y="-28575"/>
            <a:ext cx="7524750" cy="769441"/>
          </a:xfrm>
          <a:prstGeom prst="rect">
            <a:avLst/>
          </a:prstGeom>
          <a:noFill/>
        </p:spPr>
        <p:txBody>
          <a:bodyPr wrap="square" rtlCol="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Key General Questions To Ask</a:t>
            </a:r>
          </a:p>
        </p:txBody>
      </p:sp>
      <p:sp>
        <p:nvSpPr>
          <p:cNvPr id="5" name="TextBox 4"/>
          <p:cNvSpPr txBox="1"/>
          <p:nvPr/>
        </p:nvSpPr>
        <p:spPr>
          <a:xfrm>
            <a:off x="92869" y="963617"/>
            <a:ext cx="9051131" cy="3216265"/>
          </a:xfrm>
          <a:prstGeom prst="rect">
            <a:avLst/>
          </a:prstGeom>
          <a:noFill/>
        </p:spPr>
        <p:txBody>
          <a:bodyPr wrap="square" rtlCol="0">
            <a:spAutoFit/>
          </a:bodyPr>
          <a:lstStyle/>
          <a:p>
            <a:pPr marL="514350" indent="-514350">
              <a:spcAft>
                <a:spcPts val="600"/>
              </a:spcAft>
              <a:buFont typeface="+mj-lt"/>
              <a:buAutoNum type="arabicParenR" startAt="4"/>
            </a:pPr>
            <a:r>
              <a:rPr lang="en-US" sz="2300" b="1" dirty="0">
                <a:solidFill>
                  <a:schemeClr val="tx2">
                    <a:lumMod val="50000"/>
                  </a:schemeClr>
                </a:solidFill>
              </a:rPr>
              <a:t>Given how much of an impact Amazon now has on physical retail sales thanks to people being able to easily pull out their phone and do research on Amazon, do you feel like your Amazon content is telling your brand story in the way that you want it to?</a:t>
            </a:r>
            <a:br>
              <a:rPr lang="en-US" sz="2300" b="1" dirty="0">
                <a:solidFill>
                  <a:schemeClr val="tx2">
                    <a:lumMod val="50000"/>
                  </a:schemeClr>
                </a:solidFill>
              </a:rPr>
            </a:br>
            <a:endParaRPr lang="en-US" sz="2300" b="1" dirty="0">
              <a:solidFill>
                <a:schemeClr val="tx2">
                  <a:lumMod val="50000"/>
                </a:schemeClr>
              </a:solidFill>
            </a:endParaRPr>
          </a:p>
          <a:p>
            <a:pPr marL="514350" indent="-514350">
              <a:spcAft>
                <a:spcPts val="600"/>
              </a:spcAft>
              <a:buAutoNum type="arabicParenR" startAt="4"/>
            </a:pPr>
            <a:r>
              <a:rPr lang="en-US" sz="2300" b="1" dirty="0">
                <a:solidFill>
                  <a:schemeClr val="tx2">
                    <a:lumMod val="50000"/>
                  </a:schemeClr>
                </a:solidFill>
              </a:rPr>
              <a:t>How much in gross profit are your current seller re-investing back into Amazon advertising?</a:t>
            </a:r>
          </a:p>
          <a:p>
            <a:pPr marL="514350" indent="-514350">
              <a:spcAft>
                <a:spcPts val="600"/>
              </a:spcAft>
              <a:buAutoNum type="arabicParenR" startAt="4"/>
            </a:pPr>
            <a:endParaRPr lang="en-US" sz="3200" b="1" dirty="0">
              <a:solidFill>
                <a:schemeClr val="tx2">
                  <a:lumMod val="50000"/>
                </a:schemeClr>
              </a:solidFill>
            </a:endParaRPr>
          </a:p>
        </p:txBody>
      </p:sp>
    </p:spTree>
    <p:extLst>
      <p:ext uri="{BB962C8B-B14F-4D97-AF65-F5344CB8AC3E}">
        <p14:creationId xmlns:p14="http://schemas.microsoft.com/office/powerpoint/2010/main" val="1514770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ATL Slide</a:t>
            </a:r>
          </a:p>
        </p:txBody>
      </p:sp>
      <p:pic>
        <p:nvPicPr>
          <p:cNvPr id="4" name="Picture 3" descr="A view of a city&#10;&#10;Description generated with very high confidence">
            <a:extLst>
              <a:ext uri="{FF2B5EF4-FFF2-40B4-BE49-F238E27FC236}">
                <a16:creationId xmlns:a16="http://schemas.microsoft.com/office/drawing/2014/main" id="{E8962420-7D68-43C1-9636-A3227825563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05578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010" y="0"/>
            <a:ext cx="8824280" cy="1119022"/>
          </a:xfrm>
        </p:spPr>
        <p:txBody>
          <a:bodyPr/>
          <a:lstStyle/>
          <a:p>
            <a:r>
              <a:rPr lang="en-US" sz="5400" dirty="0"/>
              <a:t>TWF Adventure - Character</a:t>
            </a:r>
          </a:p>
        </p:txBody>
      </p:sp>
      <p:sp>
        <p:nvSpPr>
          <p:cNvPr id="2" name="TextBox 1"/>
          <p:cNvSpPr txBox="1"/>
          <p:nvPr/>
        </p:nvSpPr>
        <p:spPr>
          <a:xfrm>
            <a:off x="866775" y="1119022"/>
            <a:ext cx="7524750" cy="3293209"/>
          </a:xfrm>
          <a:prstGeom prst="rect">
            <a:avLst/>
          </a:prstGeom>
          <a:noFill/>
        </p:spPr>
        <p:txBody>
          <a:bodyPr wrap="square" rtlCol="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Human</a:t>
            </a:r>
            <a:br>
              <a:rPr lang="en-US" sz="4400" b="1" dirty="0">
                <a:ln w="9525">
                  <a:solidFill>
                    <a:schemeClr val="bg1"/>
                  </a:solidFill>
                  <a:prstDash val="solid"/>
                </a:ln>
                <a:effectLst>
                  <a:outerShdw blurRad="12700" dist="38100" dir="2700000" algn="tl" rotWithShape="0">
                    <a:schemeClr val="bg1">
                      <a:lumMod val="50000"/>
                    </a:schemeClr>
                  </a:outerShdw>
                </a:effectLst>
              </a:rPr>
            </a:br>
            <a:r>
              <a:rPr lang="en-US" sz="4400" b="1" dirty="0">
                <a:ln w="9525">
                  <a:solidFill>
                    <a:schemeClr val="bg1"/>
                  </a:solidFill>
                  <a:prstDash val="solid"/>
                </a:ln>
                <a:effectLst>
                  <a:outerShdw blurRad="12700" dist="38100" dir="2700000" algn="tl" rotWithShape="0">
                    <a:schemeClr val="bg1">
                      <a:lumMod val="50000"/>
                    </a:schemeClr>
                  </a:outerShdw>
                </a:effectLst>
              </a:rPr>
              <a:t>Missouri, USA</a:t>
            </a:r>
            <a:br>
              <a:rPr lang="en-US" sz="4400" b="1" dirty="0">
                <a:ln w="9525">
                  <a:solidFill>
                    <a:schemeClr val="bg1"/>
                  </a:solidFill>
                  <a:prstDash val="solid"/>
                </a:ln>
                <a:effectLst>
                  <a:outerShdw blurRad="12700" dist="38100" dir="2700000" algn="tl" rotWithShape="0">
                    <a:schemeClr val="bg1">
                      <a:lumMod val="50000"/>
                    </a:schemeClr>
                  </a:outerShdw>
                </a:effectLst>
              </a:rPr>
            </a:br>
            <a:r>
              <a:rPr lang="en-US" sz="4400" b="1" dirty="0">
                <a:ln w="9525">
                  <a:solidFill>
                    <a:schemeClr val="bg1"/>
                  </a:solidFill>
                  <a:prstDash val="solid"/>
                </a:ln>
                <a:effectLst>
                  <a:outerShdw blurRad="12700" dist="38100" dir="2700000" algn="tl" rotWithShape="0">
                    <a:schemeClr val="bg1">
                      <a:lumMod val="50000"/>
                    </a:schemeClr>
                  </a:outerShdw>
                </a:effectLst>
              </a:rPr>
              <a:t>Level 2 Retailer</a:t>
            </a:r>
          </a:p>
          <a:p>
            <a:pPr algn="ctr"/>
            <a:r>
              <a:rPr lang="en-US" sz="4400" b="1" dirty="0">
                <a:ln w="9525">
                  <a:solidFill>
                    <a:schemeClr val="bg1"/>
                  </a:solidFill>
                  <a:prstDash val="solid"/>
                </a:ln>
                <a:effectLst>
                  <a:outerShdw blurRad="12700" dist="38100" dir="2700000" algn="tl" rotWithShape="0">
                    <a:schemeClr val="bg1">
                      <a:lumMod val="50000"/>
                    </a:schemeClr>
                  </a:outerShdw>
                </a:effectLst>
              </a:rPr>
              <a:t> </a:t>
            </a:r>
            <a:r>
              <a:rPr lang="en-US" sz="3200" b="1" dirty="0">
                <a:ln w="9525">
                  <a:solidFill>
                    <a:schemeClr val="bg1"/>
                  </a:solidFill>
                  <a:prstDash val="solid"/>
                </a:ln>
                <a:effectLst>
                  <a:outerShdw blurRad="12700" dist="38100" dir="2700000" algn="tl" rotWithShape="0">
                    <a:schemeClr val="bg1">
                      <a:lumMod val="50000"/>
                    </a:schemeClr>
                  </a:outerShdw>
                </a:effectLst>
              </a:rPr>
              <a:t>Started Amazon Account 3 Months Ago. Only has 1 active wholesale account.</a:t>
            </a:r>
            <a:endParaRPr lang="en-US" sz="4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73360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625" y="99758"/>
            <a:ext cx="7524750" cy="707886"/>
          </a:xfrm>
          <a:prstGeom prst="rect">
            <a:avLst/>
          </a:prstGeom>
          <a:noFill/>
        </p:spPr>
        <p:txBody>
          <a:bodyPr wrap="square" rtlCol="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rPr>
              <a:t>Choose Your Adventure (product)</a:t>
            </a:r>
          </a:p>
        </p:txBody>
      </p:sp>
      <p:sp>
        <p:nvSpPr>
          <p:cNvPr id="5" name="TextBox 4"/>
          <p:cNvSpPr txBox="1"/>
          <p:nvPr/>
        </p:nvSpPr>
        <p:spPr>
          <a:xfrm>
            <a:off x="328094" y="1041472"/>
            <a:ext cx="8627220" cy="4339650"/>
          </a:xfrm>
          <a:prstGeom prst="rect">
            <a:avLst/>
          </a:prstGeom>
          <a:noFill/>
        </p:spPr>
        <p:txBody>
          <a:bodyPr wrap="square" rtlCol="0">
            <a:spAutoFit/>
          </a:bodyPr>
          <a:lstStyle/>
          <a:p>
            <a:pPr marL="514350" indent="-514350">
              <a:spcAft>
                <a:spcPts val="600"/>
              </a:spcAft>
              <a:buFont typeface="+mj-lt"/>
              <a:buAutoNum type="alphaUcPeriod"/>
            </a:pPr>
            <a:r>
              <a:rPr lang="en-US" sz="2400" b="1" dirty="0">
                <a:solidFill>
                  <a:schemeClr val="tx2">
                    <a:lumMod val="50000"/>
                  </a:schemeClr>
                </a:solidFill>
              </a:rPr>
              <a:t>The Dragon: 1500 Sales per month. 4 Competitive Sellers. Well optimized listing. Consistent price. </a:t>
            </a:r>
            <a:br>
              <a:rPr lang="en-US" sz="2400" b="1" dirty="0">
                <a:solidFill>
                  <a:schemeClr val="tx2">
                    <a:lumMod val="50000"/>
                  </a:schemeClr>
                </a:solidFill>
              </a:rPr>
            </a:br>
            <a:endParaRPr lang="en-US" sz="2400" b="1" dirty="0">
              <a:solidFill>
                <a:schemeClr val="tx2">
                  <a:lumMod val="50000"/>
                </a:schemeClr>
              </a:solidFill>
            </a:endParaRPr>
          </a:p>
          <a:p>
            <a:pPr marL="514350" indent="-514350">
              <a:spcAft>
                <a:spcPts val="600"/>
              </a:spcAft>
              <a:buFont typeface="+mj-lt"/>
              <a:buAutoNum type="alphaUcPeriod"/>
            </a:pPr>
            <a:r>
              <a:rPr lang="en-US" sz="2400" b="1" dirty="0">
                <a:solidFill>
                  <a:schemeClr val="tx2">
                    <a:lumMod val="50000"/>
                  </a:schemeClr>
                </a:solidFill>
              </a:rPr>
              <a:t>The Cyclops: 600 sales per month. 2 Competitive sellers. Decent listing. Consistent price. </a:t>
            </a:r>
            <a:br>
              <a:rPr lang="en-US" sz="2400" b="1" dirty="0">
                <a:solidFill>
                  <a:schemeClr val="tx2">
                    <a:lumMod val="50000"/>
                  </a:schemeClr>
                </a:solidFill>
              </a:rPr>
            </a:br>
            <a:endParaRPr lang="en-US" sz="2400" b="1" dirty="0">
              <a:solidFill>
                <a:schemeClr val="tx2">
                  <a:lumMod val="50000"/>
                </a:schemeClr>
              </a:solidFill>
            </a:endParaRPr>
          </a:p>
          <a:p>
            <a:pPr marL="514350" indent="-514350">
              <a:spcAft>
                <a:spcPts val="600"/>
              </a:spcAft>
              <a:buFont typeface="+mj-lt"/>
              <a:buAutoNum type="alphaUcPeriod"/>
            </a:pPr>
            <a:r>
              <a:rPr lang="en-US" sz="2400" b="1" dirty="0">
                <a:solidFill>
                  <a:schemeClr val="tx2">
                    <a:lumMod val="50000"/>
                  </a:schemeClr>
                </a:solidFill>
              </a:rPr>
              <a:t>The Goblin: 100 sales per month. 2 Competitive sellers. Poorly optimized listing. Consistent price. </a:t>
            </a:r>
          </a:p>
          <a:p>
            <a:pPr marL="514350" indent="-514350">
              <a:spcAft>
                <a:spcPts val="600"/>
              </a:spcAft>
              <a:buFont typeface="+mj-lt"/>
              <a:buAutoNum type="alphaUcPeriod"/>
            </a:pPr>
            <a:endParaRPr lang="en-US" sz="3200" b="1" dirty="0">
              <a:solidFill>
                <a:schemeClr val="tx2">
                  <a:lumMod val="50000"/>
                </a:schemeClr>
              </a:solidFill>
            </a:endParaRPr>
          </a:p>
          <a:p>
            <a:pPr marL="514350" indent="-514350">
              <a:spcAft>
                <a:spcPts val="600"/>
              </a:spcAft>
              <a:buFont typeface="+mj-lt"/>
              <a:buAutoNum type="alphaUcPeriod"/>
            </a:pPr>
            <a:endParaRPr lang="en-US" sz="3200" b="1" dirty="0">
              <a:solidFill>
                <a:schemeClr val="tx2">
                  <a:lumMod val="50000"/>
                </a:schemeClr>
              </a:solidFill>
            </a:endParaRPr>
          </a:p>
        </p:txBody>
      </p:sp>
    </p:spTree>
    <p:extLst>
      <p:ext uri="{BB962C8B-B14F-4D97-AF65-F5344CB8AC3E}">
        <p14:creationId xmlns:p14="http://schemas.microsoft.com/office/powerpoint/2010/main" val="2874257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625" y="99758"/>
            <a:ext cx="7524750" cy="769441"/>
          </a:xfrm>
          <a:prstGeom prst="rect">
            <a:avLst/>
          </a:prstGeom>
          <a:noFill/>
        </p:spPr>
        <p:txBody>
          <a:bodyPr wrap="square" rtlCol="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Product Selected - What Next?</a:t>
            </a:r>
          </a:p>
        </p:txBody>
      </p:sp>
      <p:sp>
        <p:nvSpPr>
          <p:cNvPr id="5" name="TextBox 4"/>
          <p:cNvSpPr txBox="1"/>
          <p:nvPr/>
        </p:nvSpPr>
        <p:spPr>
          <a:xfrm>
            <a:off x="328094" y="1041472"/>
            <a:ext cx="8627220" cy="3231654"/>
          </a:xfrm>
          <a:prstGeom prst="rect">
            <a:avLst/>
          </a:prstGeom>
          <a:noFill/>
        </p:spPr>
        <p:txBody>
          <a:bodyPr wrap="square" rtlCol="0">
            <a:spAutoFit/>
          </a:bodyPr>
          <a:lstStyle/>
          <a:p>
            <a:pPr marL="514350" indent="-514350">
              <a:spcAft>
                <a:spcPts val="600"/>
              </a:spcAft>
              <a:buFont typeface="+mj-lt"/>
              <a:buAutoNum type="alphaUcPeriod"/>
            </a:pPr>
            <a:r>
              <a:rPr lang="en-US" sz="2400" b="1" dirty="0">
                <a:solidFill>
                  <a:schemeClr val="tx2">
                    <a:lumMod val="50000"/>
                  </a:schemeClr>
                </a:solidFill>
              </a:rPr>
              <a:t>Email them</a:t>
            </a:r>
            <a:br>
              <a:rPr lang="en-US" sz="2400" b="1" dirty="0">
                <a:solidFill>
                  <a:schemeClr val="tx2">
                    <a:lumMod val="50000"/>
                  </a:schemeClr>
                </a:solidFill>
              </a:rPr>
            </a:br>
            <a:endParaRPr lang="en-US" sz="2400" b="1" dirty="0">
              <a:solidFill>
                <a:schemeClr val="tx2">
                  <a:lumMod val="50000"/>
                </a:schemeClr>
              </a:solidFill>
            </a:endParaRPr>
          </a:p>
          <a:p>
            <a:pPr marL="514350" indent="-514350">
              <a:spcAft>
                <a:spcPts val="600"/>
              </a:spcAft>
              <a:buFont typeface="+mj-lt"/>
              <a:buAutoNum type="alphaUcPeriod"/>
            </a:pPr>
            <a:r>
              <a:rPr lang="en-US" sz="2400" b="1" dirty="0">
                <a:solidFill>
                  <a:schemeClr val="tx2">
                    <a:lumMod val="50000"/>
                  </a:schemeClr>
                </a:solidFill>
              </a:rPr>
              <a:t>Cold Call them</a:t>
            </a:r>
            <a:br>
              <a:rPr lang="en-US" sz="2400" b="1" dirty="0">
                <a:solidFill>
                  <a:schemeClr val="tx2">
                    <a:lumMod val="50000"/>
                  </a:schemeClr>
                </a:solidFill>
              </a:rPr>
            </a:br>
            <a:endParaRPr lang="en-US" sz="2400" b="1" dirty="0">
              <a:solidFill>
                <a:schemeClr val="tx2">
                  <a:lumMod val="50000"/>
                </a:schemeClr>
              </a:solidFill>
            </a:endParaRPr>
          </a:p>
          <a:p>
            <a:pPr marL="514350" indent="-514350">
              <a:spcAft>
                <a:spcPts val="600"/>
              </a:spcAft>
              <a:buFont typeface="+mj-lt"/>
              <a:buAutoNum type="alphaUcPeriod"/>
            </a:pPr>
            <a:r>
              <a:rPr lang="en-US" sz="2400" b="1" dirty="0">
                <a:solidFill>
                  <a:schemeClr val="tx2">
                    <a:lumMod val="50000"/>
                  </a:schemeClr>
                </a:solidFill>
              </a:rPr>
              <a:t>Research the brand and product</a:t>
            </a:r>
          </a:p>
          <a:p>
            <a:pPr marL="514350" indent="-514350">
              <a:spcAft>
                <a:spcPts val="600"/>
              </a:spcAft>
              <a:buFont typeface="+mj-lt"/>
              <a:buAutoNum type="alphaUcPeriod"/>
            </a:pPr>
            <a:endParaRPr lang="en-US" sz="3200" b="1" dirty="0">
              <a:solidFill>
                <a:schemeClr val="tx2">
                  <a:lumMod val="50000"/>
                </a:schemeClr>
              </a:solidFill>
            </a:endParaRPr>
          </a:p>
          <a:p>
            <a:pPr marL="514350" indent="-514350">
              <a:spcAft>
                <a:spcPts val="600"/>
              </a:spcAft>
              <a:buFont typeface="+mj-lt"/>
              <a:buAutoNum type="alphaUcPeriod"/>
            </a:pPr>
            <a:endParaRPr lang="en-US" sz="3200" b="1" dirty="0">
              <a:solidFill>
                <a:schemeClr val="tx2">
                  <a:lumMod val="50000"/>
                </a:schemeClr>
              </a:solidFill>
            </a:endParaRPr>
          </a:p>
        </p:txBody>
      </p:sp>
    </p:spTree>
    <p:extLst>
      <p:ext uri="{BB962C8B-B14F-4D97-AF65-F5344CB8AC3E}">
        <p14:creationId xmlns:p14="http://schemas.microsoft.com/office/powerpoint/2010/main" val="1763484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625" y="99758"/>
            <a:ext cx="7524750" cy="769441"/>
          </a:xfrm>
          <a:prstGeom prst="rect">
            <a:avLst/>
          </a:prstGeom>
          <a:noFill/>
        </p:spPr>
        <p:txBody>
          <a:bodyPr wrap="square" rtlCol="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Research Checklist</a:t>
            </a:r>
          </a:p>
        </p:txBody>
      </p:sp>
      <p:sp>
        <p:nvSpPr>
          <p:cNvPr id="5" name="TextBox 4"/>
          <p:cNvSpPr txBox="1"/>
          <p:nvPr/>
        </p:nvSpPr>
        <p:spPr>
          <a:xfrm>
            <a:off x="314239" y="944490"/>
            <a:ext cx="8627220" cy="4154984"/>
          </a:xfrm>
          <a:prstGeom prst="rect">
            <a:avLst/>
          </a:prstGeom>
          <a:noFill/>
        </p:spPr>
        <p:txBody>
          <a:bodyPr wrap="square" rtlCol="0">
            <a:spAutoFit/>
          </a:bodyPr>
          <a:lstStyle/>
          <a:p>
            <a:pPr marL="514350" indent="-514350">
              <a:spcAft>
                <a:spcPts val="600"/>
              </a:spcAft>
              <a:buAutoNum type="arabicParenR"/>
            </a:pPr>
            <a:r>
              <a:rPr lang="en-US" sz="2400" b="1" dirty="0">
                <a:solidFill>
                  <a:schemeClr val="tx2">
                    <a:lumMod val="50000"/>
                  </a:schemeClr>
                </a:solidFill>
              </a:rPr>
              <a:t>Photos</a:t>
            </a:r>
          </a:p>
          <a:p>
            <a:pPr marL="514350" indent="-514350">
              <a:spcAft>
                <a:spcPts val="600"/>
              </a:spcAft>
              <a:buAutoNum type="arabicParenR"/>
            </a:pPr>
            <a:r>
              <a:rPr lang="en-US" sz="2400" b="1" dirty="0">
                <a:solidFill>
                  <a:schemeClr val="tx2">
                    <a:lumMod val="50000"/>
                  </a:schemeClr>
                </a:solidFill>
              </a:rPr>
              <a:t>Title</a:t>
            </a:r>
          </a:p>
          <a:p>
            <a:pPr marL="514350" indent="-514350">
              <a:spcAft>
                <a:spcPts val="600"/>
              </a:spcAft>
              <a:buAutoNum type="arabicParenR"/>
            </a:pPr>
            <a:r>
              <a:rPr lang="en-US" sz="2400" b="1" dirty="0">
                <a:solidFill>
                  <a:schemeClr val="tx2">
                    <a:lumMod val="50000"/>
                  </a:schemeClr>
                </a:solidFill>
              </a:rPr>
              <a:t>Bullets</a:t>
            </a:r>
          </a:p>
          <a:p>
            <a:pPr marL="514350" indent="-514350">
              <a:spcAft>
                <a:spcPts val="600"/>
              </a:spcAft>
              <a:buAutoNum type="arabicParenR"/>
            </a:pPr>
            <a:r>
              <a:rPr lang="en-US" sz="2400" b="1" dirty="0">
                <a:solidFill>
                  <a:schemeClr val="tx2">
                    <a:lumMod val="50000"/>
                  </a:schemeClr>
                </a:solidFill>
              </a:rPr>
              <a:t>Description</a:t>
            </a:r>
          </a:p>
          <a:p>
            <a:pPr marL="514350" indent="-514350">
              <a:spcAft>
                <a:spcPts val="600"/>
              </a:spcAft>
              <a:buAutoNum type="arabicParenR"/>
            </a:pPr>
            <a:r>
              <a:rPr lang="en-US" sz="2400" b="1" dirty="0">
                <a:solidFill>
                  <a:schemeClr val="tx2">
                    <a:lumMod val="50000"/>
                  </a:schemeClr>
                </a:solidFill>
              </a:rPr>
              <a:t>Responses to listing questions</a:t>
            </a:r>
          </a:p>
          <a:p>
            <a:pPr marL="514350" indent="-514350">
              <a:spcAft>
                <a:spcPts val="600"/>
              </a:spcAft>
              <a:buAutoNum type="arabicParenR"/>
            </a:pPr>
            <a:r>
              <a:rPr lang="en-US" sz="2400" b="1" dirty="0">
                <a:solidFill>
                  <a:schemeClr val="tx2">
                    <a:lumMod val="50000"/>
                  </a:schemeClr>
                </a:solidFill>
              </a:rPr>
              <a:t>Responses to negative customer reviews</a:t>
            </a:r>
          </a:p>
          <a:p>
            <a:pPr marL="514350" indent="-514350">
              <a:spcAft>
                <a:spcPts val="600"/>
              </a:spcAft>
              <a:buAutoNum type="arabicParenR"/>
            </a:pPr>
            <a:r>
              <a:rPr lang="en-US" sz="2400" b="1" dirty="0">
                <a:solidFill>
                  <a:schemeClr val="tx2">
                    <a:lumMod val="50000"/>
                  </a:schemeClr>
                </a:solidFill>
              </a:rPr>
              <a:t>Compare to more successful competitors</a:t>
            </a:r>
          </a:p>
          <a:p>
            <a:pPr marL="514350" indent="-514350">
              <a:spcAft>
                <a:spcPts val="600"/>
              </a:spcAft>
              <a:buAutoNum type="arabicParenR"/>
            </a:pPr>
            <a:r>
              <a:rPr lang="en-US" sz="2400" b="1" dirty="0">
                <a:solidFill>
                  <a:schemeClr val="tx2">
                    <a:lumMod val="50000"/>
                  </a:schemeClr>
                </a:solidFill>
              </a:rPr>
              <a:t>If anyone is running sponsored ads</a:t>
            </a:r>
          </a:p>
          <a:p>
            <a:pPr>
              <a:spcAft>
                <a:spcPts val="600"/>
              </a:spcAft>
            </a:pPr>
            <a:endParaRPr lang="en-US" sz="3200" b="1" dirty="0">
              <a:solidFill>
                <a:schemeClr val="tx2">
                  <a:lumMod val="50000"/>
                </a:schemeClr>
              </a:solidFill>
            </a:endParaRPr>
          </a:p>
        </p:txBody>
      </p:sp>
    </p:spTree>
    <p:extLst>
      <p:ext uri="{BB962C8B-B14F-4D97-AF65-F5344CB8AC3E}">
        <p14:creationId xmlns:p14="http://schemas.microsoft.com/office/powerpoint/2010/main" val="1780631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625" y="99758"/>
            <a:ext cx="7524750" cy="769441"/>
          </a:xfrm>
          <a:prstGeom prst="rect">
            <a:avLst/>
          </a:prstGeom>
          <a:noFill/>
        </p:spPr>
        <p:txBody>
          <a:bodyPr wrap="square" rtlCol="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First Contact Method</a:t>
            </a:r>
          </a:p>
        </p:txBody>
      </p:sp>
      <p:sp>
        <p:nvSpPr>
          <p:cNvPr id="5" name="TextBox 4"/>
          <p:cNvSpPr txBox="1"/>
          <p:nvPr/>
        </p:nvSpPr>
        <p:spPr>
          <a:xfrm>
            <a:off x="328094" y="1041472"/>
            <a:ext cx="8627220" cy="3231654"/>
          </a:xfrm>
          <a:prstGeom prst="rect">
            <a:avLst/>
          </a:prstGeom>
          <a:noFill/>
        </p:spPr>
        <p:txBody>
          <a:bodyPr wrap="square" rtlCol="0">
            <a:spAutoFit/>
          </a:bodyPr>
          <a:lstStyle/>
          <a:p>
            <a:pPr marL="514350" indent="-514350">
              <a:spcAft>
                <a:spcPts val="600"/>
              </a:spcAft>
              <a:buFont typeface="+mj-lt"/>
              <a:buAutoNum type="alphaUcPeriod"/>
            </a:pPr>
            <a:r>
              <a:rPr lang="en-US" sz="2400" b="1" dirty="0">
                <a:solidFill>
                  <a:schemeClr val="tx2">
                    <a:lumMod val="50000"/>
                  </a:schemeClr>
                </a:solidFill>
              </a:rPr>
              <a:t>Send standard templated email</a:t>
            </a:r>
            <a:br>
              <a:rPr lang="en-US" sz="2400" b="1" dirty="0">
                <a:solidFill>
                  <a:schemeClr val="tx2">
                    <a:lumMod val="50000"/>
                  </a:schemeClr>
                </a:solidFill>
              </a:rPr>
            </a:br>
            <a:endParaRPr lang="en-US" sz="2400" b="1" dirty="0">
              <a:solidFill>
                <a:schemeClr val="tx2">
                  <a:lumMod val="50000"/>
                </a:schemeClr>
              </a:solidFill>
            </a:endParaRPr>
          </a:p>
          <a:p>
            <a:pPr marL="514350" indent="-514350">
              <a:spcAft>
                <a:spcPts val="600"/>
              </a:spcAft>
              <a:buFont typeface="+mj-lt"/>
              <a:buAutoNum type="alphaUcPeriod"/>
            </a:pPr>
            <a:r>
              <a:rPr lang="en-US" sz="2400" b="1" dirty="0">
                <a:solidFill>
                  <a:schemeClr val="tx2">
                    <a:lumMod val="50000"/>
                  </a:schemeClr>
                </a:solidFill>
              </a:rPr>
              <a:t>Send a customized email</a:t>
            </a:r>
            <a:br>
              <a:rPr lang="en-US" sz="2400" b="1" dirty="0">
                <a:solidFill>
                  <a:schemeClr val="tx2">
                    <a:lumMod val="50000"/>
                  </a:schemeClr>
                </a:solidFill>
              </a:rPr>
            </a:br>
            <a:endParaRPr lang="en-US" sz="2400" b="1" dirty="0">
              <a:solidFill>
                <a:schemeClr val="tx2">
                  <a:lumMod val="50000"/>
                </a:schemeClr>
              </a:solidFill>
            </a:endParaRPr>
          </a:p>
          <a:p>
            <a:pPr marL="514350" indent="-514350">
              <a:spcAft>
                <a:spcPts val="600"/>
              </a:spcAft>
              <a:buFont typeface="+mj-lt"/>
              <a:buAutoNum type="alphaUcPeriod"/>
            </a:pPr>
            <a:r>
              <a:rPr lang="en-US" sz="2400" b="1" dirty="0">
                <a:solidFill>
                  <a:schemeClr val="tx2">
                    <a:lumMod val="50000"/>
                  </a:schemeClr>
                </a:solidFill>
              </a:rPr>
              <a:t>Cold call</a:t>
            </a:r>
          </a:p>
          <a:p>
            <a:pPr marL="514350" indent="-514350">
              <a:spcAft>
                <a:spcPts val="600"/>
              </a:spcAft>
              <a:buFont typeface="+mj-lt"/>
              <a:buAutoNum type="alphaUcPeriod"/>
            </a:pPr>
            <a:endParaRPr lang="en-US" sz="3200" b="1" dirty="0">
              <a:solidFill>
                <a:schemeClr val="tx2">
                  <a:lumMod val="50000"/>
                </a:schemeClr>
              </a:solidFill>
            </a:endParaRPr>
          </a:p>
          <a:p>
            <a:pPr marL="514350" indent="-514350">
              <a:spcAft>
                <a:spcPts val="600"/>
              </a:spcAft>
              <a:buFont typeface="+mj-lt"/>
              <a:buAutoNum type="alphaUcPeriod"/>
            </a:pPr>
            <a:endParaRPr lang="en-US" sz="3200" b="1" dirty="0">
              <a:solidFill>
                <a:schemeClr val="tx2">
                  <a:lumMod val="50000"/>
                </a:schemeClr>
              </a:solidFill>
            </a:endParaRPr>
          </a:p>
        </p:txBody>
      </p:sp>
    </p:spTree>
    <p:extLst>
      <p:ext uri="{BB962C8B-B14F-4D97-AF65-F5344CB8AC3E}">
        <p14:creationId xmlns:p14="http://schemas.microsoft.com/office/powerpoint/2010/main" val="1274314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625" y="99758"/>
            <a:ext cx="7524750" cy="769441"/>
          </a:xfrm>
          <a:prstGeom prst="rect">
            <a:avLst/>
          </a:prstGeom>
          <a:noFill/>
        </p:spPr>
        <p:txBody>
          <a:bodyPr wrap="square" rtlCol="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No Response – Now What</a:t>
            </a:r>
          </a:p>
        </p:txBody>
      </p:sp>
      <p:sp>
        <p:nvSpPr>
          <p:cNvPr id="5" name="TextBox 4"/>
          <p:cNvSpPr txBox="1"/>
          <p:nvPr/>
        </p:nvSpPr>
        <p:spPr>
          <a:xfrm>
            <a:off x="328094" y="1041472"/>
            <a:ext cx="8627220" cy="3231654"/>
          </a:xfrm>
          <a:prstGeom prst="rect">
            <a:avLst/>
          </a:prstGeom>
          <a:noFill/>
        </p:spPr>
        <p:txBody>
          <a:bodyPr wrap="square" rtlCol="0">
            <a:spAutoFit/>
          </a:bodyPr>
          <a:lstStyle/>
          <a:p>
            <a:pPr marL="514350" indent="-514350">
              <a:spcAft>
                <a:spcPts val="600"/>
              </a:spcAft>
              <a:buFont typeface="+mj-lt"/>
              <a:buAutoNum type="alphaUcPeriod"/>
            </a:pPr>
            <a:r>
              <a:rPr lang="en-US" sz="2400" b="1" dirty="0">
                <a:solidFill>
                  <a:schemeClr val="tx2">
                    <a:lumMod val="50000"/>
                  </a:schemeClr>
                </a:solidFill>
              </a:rPr>
              <a:t>Send email again</a:t>
            </a:r>
            <a:br>
              <a:rPr lang="en-US" sz="2400" b="1" dirty="0">
                <a:solidFill>
                  <a:schemeClr val="tx2">
                    <a:lumMod val="50000"/>
                  </a:schemeClr>
                </a:solidFill>
              </a:rPr>
            </a:br>
            <a:endParaRPr lang="en-US" sz="2400" b="1" dirty="0">
              <a:solidFill>
                <a:schemeClr val="tx2">
                  <a:lumMod val="50000"/>
                </a:schemeClr>
              </a:solidFill>
            </a:endParaRPr>
          </a:p>
          <a:p>
            <a:pPr marL="514350" indent="-514350">
              <a:spcAft>
                <a:spcPts val="600"/>
              </a:spcAft>
              <a:buFont typeface="+mj-lt"/>
              <a:buAutoNum type="alphaUcPeriod"/>
            </a:pPr>
            <a:r>
              <a:rPr lang="en-US" sz="2400" b="1" dirty="0">
                <a:solidFill>
                  <a:schemeClr val="tx2">
                    <a:lumMod val="50000"/>
                  </a:schemeClr>
                </a:solidFill>
              </a:rPr>
              <a:t>Move on</a:t>
            </a:r>
            <a:br>
              <a:rPr lang="en-US" sz="2400" b="1" dirty="0">
                <a:solidFill>
                  <a:schemeClr val="tx2">
                    <a:lumMod val="50000"/>
                  </a:schemeClr>
                </a:solidFill>
              </a:rPr>
            </a:br>
            <a:endParaRPr lang="en-US" sz="2400" b="1" dirty="0">
              <a:solidFill>
                <a:schemeClr val="tx2">
                  <a:lumMod val="50000"/>
                </a:schemeClr>
              </a:solidFill>
            </a:endParaRPr>
          </a:p>
          <a:p>
            <a:pPr marL="514350" indent="-514350">
              <a:spcAft>
                <a:spcPts val="600"/>
              </a:spcAft>
              <a:buFont typeface="+mj-lt"/>
              <a:buAutoNum type="alphaUcPeriod"/>
            </a:pPr>
            <a:r>
              <a:rPr lang="en-US" sz="2400" b="1" dirty="0">
                <a:solidFill>
                  <a:schemeClr val="tx2">
                    <a:lumMod val="50000"/>
                  </a:schemeClr>
                </a:solidFill>
              </a:rPr>
              <a:t>Cold call</a:t>
            </a:r>
          </a:p>
          <a:p>
            <a:pPr marL="514350" indent="-514350">
              <a:spcAft>
                <a:spcPts val="600"/>
              </a:spcAft>
              <a:buFont typeface="+mj-lt"/>
              <a:buAutoNum type="alphaUcPeriod"/>
            </a:pPr>
            <a:endParaRPr lang="en-US" sz="3200" b="1" dirty="0">
              <a:solidFill>
                <a:schemeClr val="tx2">
                  <a:lumMod val="50000"/>
                </a:schemeClr>
              </a:solidFill>
            </a:endParaRPr>
          </a:p>
          <a:p>
            <a:pPr marL="514350" indent="-514350">
              <a:spcAft>
                <a:spcPts val="600"/>
              </a:spcAft>
              <a:buFont typeface="+mj-lt"/>
              <a:buAutoNum type="alphaUcPeriod"/>
            </a:pPr>
            <a:endParaRPr lang="en-US" sz="3200" b="1" dirty="0">
              <a:solidFill>
                <a:schemeClr val="tx2">
                  <a:lumMod val="50000"/>
                </a:schemeClr>
              </a:solidFill>
            </a:endParaRPr>
          </a:p>
        </p:txBody>
      </p:sp>
    </p:spTree>
    <p:extLst>
      <p:ext uri="{BB962C8B-B14F-4D97-AF65-F5344CB8AC3E}">
        <p14:creationId xmlns:p14="http://schemas.microsoft.com/office/powerpoint/2010/main" val="369919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625" y="99758"/>
            <a:ext cx="7524750" cy="769441"/>
          </a:xfrm>
          <a:prstGeom prst="rect">
            <a:avLst/>
          </a:prstGeom>
          <a:noFill/>
        </p:spPr>
        <p:txBody>
          <a:bodyPr wrap="square" rtlCol="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Brand Responds – Now What?</a:t>
            </a:r>
          </a:p>
        </p:txBody>
      </p:sp>
      <p:sp>
        <p:nvSpPr>
          <p:cNvPr id="5" name="TextBox 4"/>
          <p:cNvSpPr txBox="1"/>
          <p:nvPr/>
        </p:nvSpPr>
        <p:spPr>
          <a:xfrm>
            <a:off x="328094" y="1041472"/>
            <a:ext cx="8627220" cy="3262432"/>
          </a:xfrm>
          <a:prstGeom prst="rect">
            <a:avLst/>
          </a:prstGeom>
          <a:noFill/>
        </p:spPr>
        <p:txBody>
          <a:bodyPr wrap="square" rtlCol="0">
            <a:spAutoFit/>
          </a:bodyPr>
          <a:lstStyle/>
          <a:p>
            <a:pPr marL="514350" indent="-514350">
              <a:spcAft>
                <a:spcPts val="600"/>
              </a:spcAft>
              <a:buAutoNum type="arabicParenR"/>
            </a:pPr>
            <a:r>
              <a:rPr lang="en-US" sz="2400" b="1" dirty="0">
                <a:solidFill>
                  <a:schemeClr val="tx2">
                    <a:lumMod val="50000"/>
                  </a:schemeClr>
                </a:solidFill>
              </a:rPr>
              <a:t>Come to call prepared with a </a:t>
            </a:r>
            <a:r>
              <a:rPr lang="en-US" sz="2400" b="1" dirty="0" err="1">
                <a:solidFill>
                  <a:schemeClr val="tx2">
                    <a:lumMod val="50000"/>
                  </a:schemeClr>
                </a:solidFill>
              </a:rPr>
              <a:t>gameplan</a:t>
            </a:r>
            <a:r>
              <a:rPr lang="en-US" sz="2400" b="1" dirty="0">
                <a:solidFill>
                  <a:schemeClr val="tx2">
                    <a:lumMod val="50000"/>
                  </a:schemeClr>
                </a:solidFill>
              </a:rPr>
              <a:t> and speaking topics</a:t>
            </a:r>
          </a:p>
          <a:p>
            <a:pPr marL="514350" indent="-514350">
              <a:spcAft>
                <a:spcPts val="600"/>
              </a:spcAft>
              <a:buAutoNum type="arabicParenR"/>
            </a:pPr>
            <a:r>
              <a:rPr lang="en-US" sz="2400" b="1" dirty="0">
                <a:solidFill>
                  <a:schemeClr val="tx2">
                    <a:lumMod val="50000"/>
                  </a:schemeClr>
                </a:solidFill>
              </a:rPr>
              <a:t>Be gracious</a:t>
            </a:r>
          </a:p>
          <a:p>
            <a:pPr marL="514350" indent="-514350">
              <a:spcAft>
                <a:spcPts val="600"/>
              </a:spcAft>
              <a:buAutoNum type="arabicParenR"/>
            </a:pPr>
            <a:r>
              <a:rPr lang="en-US" sz="2400" b="1" dirty="0">
                <a:solidFill>
                  <a:schemeClr val="tx2">
                    <a:lumMod val="50000"/>
                  </a:schemeClr>
                </a:solidFill>
              </a:rPr>
              <a:t>Build rapport</a:t>
            </a:r>
          </a:p>
          <a:p>
            <a:pPr marL="514350" indent="-514350">
              <a:spcAft>
                <a:spcPts val="600"/>
              </a:spcAft>
              <a:buAutoNum type="arabicParenR"/>
            </a:pPr>
            <a:r>
              <a:rPr lang="en-US" sz="2400" b="1" dirty="0">
                <a:solidFill>
                  <a:schemeClr val="tx2">
                    <a:lumMod val="50000"/>
                  </a:schemeClr>
                </a:solidFill>
              </a:rPr>
              <a:t>Have small talk topics already prepared </a:t>
            </a:r>
          </a:p>
          <a:p>
            <a:pPr marL="514350" indent="-514350">
              <a:spcAft>
                <a:spcPts val="600"/>
              </a:spcAft>
              <a:buAutoNum type="arabicParenR"/>
            </a:pPr>
            <a:r>
              <a:rPr lang="en-US" sz="2400" b="1" dirty="0">
                <a:solidFill>
                  <a:schemeClr val="tx2">
                    <a:lumMod val="50000"/>
                  </a:schemeClr>
                </a:solidFill>
              </a:rPr>
              <a:t>Resolve</a:t>
            </a:r>
          </a:p>
          <a:p>
            <a:pPr marL="514350" indent="-514350">
              <a:spcAft>
                <a:spcPts val="600"/>
              </a:spcAft>
              <a:buAutoNum type="arabicParenR"/>
            </a:pPr>
            <a:r>
              <a:rPr lang="en-US" sz="2400" b="1" dirty="0">
                <a:solidFill>
                  <a:schemeClr val="tx2">
                    <a:lumMod val="50000"/>
                  </a:schemeClr>
                </a:solidFill>
              </a:rPr>
              <a:t>Probe &amp; Educate</a:t>
            </a:r>
          </a:p>
          <a:p>
            <a:pPr marL="514350" indent="-514350">
              <a:spcAft>
                <a:spcPts val="600"/>
              </a:spcAft>
              <a:buAutoNum type="arabicParenR"/>
            </a:pPr>
            <a:r>
              <a:rPr lang="en-US" sz="2400" b="1" dirty="0">
                <a:solidFill>
                  <a:schemeClr val="tx2">
                    <a:lumMod val="50000"/>
                  </a:schemeClr>
                </a:solidFill>
              </a:rPr>
              <a:t>Solve</a:t>
            </a:r>
            <a:endParaRPr lang="en-US" sz="3200" b="1" dirty="0">
              <a:solidFill>
                <a:schemeClr val="tx2">
                  <a:lumMod val="50000"/>
                </a:schemeClr>
              </a:solidFill>
            </a:endParaRPr>
          </a:p>
        </p:txBody>
      </p:sp>
    </p:spTree>
    <p:extLst>
      <p:ext uri="{BB962C8B-B14F-4D97-AF65-F5344CB8AC3E}">
        <p14:creationId xmlns:p14="http://schemas.microsoft.com/office/powerpoint/2010/main" val="1658542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788" y="70155"/>
            <a:ext cx="7524750" cy="769441"/>
          </a:xfrm>
          <a:prstGeom prst="rect">
            <a:avLst/>
          </a:prstGeom>
          <a:noFill/>
        </p:spPr>
        <p:txBody>
          <a:bodyPr wrap="square" rtlCol="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COLD CALL TIME</a:t>
            </a:r>
          </a:p>
        </p:txBody>
      </p:sp>
      <p:sp>
        <p:nvSpPr>
          <p:cNvPr id="5" name="TextBox 4"/>
          <p:cNvSpPr txBox="1"/>
          <p:nvPr/>
        </p:nvSpPr>
        <p:spPr>
          <a:xfrm>
            <a:off x="258390" y="1041472"/>
            <a:ext cx="8627220" cy="3262432"/>
          </a:xfrm>
          <a:prstGeom prst="rect">
            <a:avLst/>
          </a:prstGeom>
          <a:noFill/>
        </p:spPr>
        <p:txBody>
          <a:bodyPr wrap="square" rtlCol="0">
            <a:spAutoFit/>
          </a:bodyPr>
          <a:lstStyle/>
          <a:p>
            <a:pPr marL="514350" indent="-514350">
              <a:spcAft>
                <a:spcPts val="600"/>
              </a:spcAft>
              <a:buAutoNum type="arabicParenR"/>
            </a:pPr>
            <a:r>
              <a:rPr lang="en-US" sz="2400" b="1" dirty="0">
                <a:solidFill>
                  <a:schemeClr val="tx2">
                    <a:lumMod val="50000"/>
                  </a:schemeClr>
                </a:solidFill>
              </a:rPr>
              <a:t>Have questions prepared</a:t>
            </a:r>
          </a:p>
          <a:p>
            <a:pPr marL="514350" indent="-514350">
              <a:spcAft>
                <a:spcPts val="600"/>
              </a:spcAft>
              <a:buAutoNum type="arabicParenR"/>
            </a:pPr>
            <a:r>
              <a:rPr lang="en-US" sz="2400" b="1" dirty="0">
                <a:solidFill>
                  <a:schemeClr val="tx2">
                    <a:lumMod val="50000"/>
                  </a:schemeClr>
                </a:solidFill>
              </a:rPr>
              <a:t>Know their pain points</a:t>
            </a:r>
          </a:p>
          <a:p>
            <a:pPr marL="514350" indent="-514350">
              <a:spcAft>
                <a:spcPts val="600"/>
              </a:spcAft>
              <a:buAutoNum type="arabicParenR"/>
            </a:pPr>
            <a:r>
              <a:rPr lang="en-US" sz="2400" b="1" dirty="0">
                <a:solidFill>
                  <a:schemeClr val="tx2">
                    <a:lumMod val="50000"/>
                  </a:schemeClr>
                </a:solidFill>
              </a:rPr>
              <a:t>Know their numbers</a:t>
            </a:r>
          </a:p>
          <a:p>
            <a:pPr marL="514350" indent="-514350">
              <a:spcAft>
                <a:spcPts val="600"/>
              </a:spcAft>
              <a:buAutoNum type="arabicParenR"/>
            </a:pPr>
            <a:r>
              <a:rPr lang="en-US" sz="2400" b="1" dirty="0">
                <a:solidFill>
                  <a:schemeClr val="tx2">
                    <a:lumMod val="50000"/>
                  </a:schemeClr>
                </a:solidFill>
              </a:rPr>
              <a:t>Know the numbers of their competitors</a:t>
            </a:r>
          </a:p>
          <a:p>
            <a:pPr marL="514350" indent="-514350">
              <a:spcAft>
                <a:spcPts val="600"/>
              </a:spcAft>
              <a:buAutoNum type="arabicParenR"/>
            </a:pPr>
            <a:r>
              <a:rPr lang="en-US" sz="2400" b="1" dirty="0">
                <a:solidFill>
                  <a:schemeClr val="tx2">
                    <a:lumMod val="50000"/>
                  </a:schemeClr>
                </a:solidFill>
              </a:rPr>
              <a:t>Have small talk topics prepared to build rapport</a:t>
            </a:r>
          </a:p>
          <a:p>
            <a:pPr marL="514350" indent="-514350">
              <a:spcAft>
                <a:spcPts val="600"/>
              </a:spcAft>
              <a:buAutoNum type="arabicParenR"/>
            </a:pPr>
            <a:r>
              <a:rPr lang="en-US" sz="2400" b="1" dirty="0">
                <a:solidFill>
                  <a:schemeClr val="tx2">
                    <a:lumMod val="50000"/>
                  </a:schemeClr>
                </a:solidFill>
              </a:rPr>
              <a:t>NO PITCHING! Ask questions and be prepared to give value</a:t>
            </a:r>
          </a:p>
          <a:p>
            <a:pPr marL="514350" indent="-514350">
              <a:spcAft>
                <a:spcPts val="600"/>
              </a:spcAft>
              <a:buAutoNum type="arabicParenR"/>
            </a:pPr>
            <a:endParaRPr lang="en-US" sz="3200" b="1" dirty="0">
              <a:solidFill>
                <a:schemeClr val="tx2">
                  <a:lumMod val="50000"/>
                </a:schemeClr>
              </a:solidFill>
            </a:endParaRPr>
          </a:p>
        </p:txBody>
      </p:sp>
    </p:spTree>
    <p:extLst>
      <p:ext uri="{BB962C8B-B14F-4D97-AF65-F5344CB8AC3E}">
        <p14:creationId xmlns:p14="http://schemas.microsoft.com/office/powerpoint/2010/main" val="1472494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Six 16:9 Light">
  <a:themeElements>
    <a:clrScheme name="Six Reasons Ocean">
      <a:dk1>
        <a:srgbClr val="01A2D6"/>
      </a:dk1>
      <a:lt1>
        <a:sysClr val="window" lastClr="FFFFFF"/>
      </a:lt1>
      <a:dk2>
        <a:srgbClr val="72808A"/>
      </a:dk2>
      <a:lt2>
        <a:srgbClr val="9DD3B3"/>
      </a:lt2>
      <a:accent1>
        <a:srgbClr val="6DB9A5"/>
      </a:accent1>
      <a:accent2>
        <a:srgbClr val="394147"/>
      </a:accent2>
      <a:accent3>
        <a:srgbClr val="054E6F"/>
      </a:accent3>
      <a:accent4>
        <a:srgbClr val="D8D8D8"/>
      </a:accent4>
      <a:accent5>
        <a:srgbClr val="ADD8E7"/>
      </a:accent5>
      <a:accent6>
        <a:srgbClr val="10ACC8"/>
      </a:accent6>
      <a:hlink>
        <a:srgbClr val="FFFFFF"/>
      </a:hlink>
      <a:folHlink>
        <a:srgbClr val="FFFFFF"/>
      </a:folHlink>
    </a:clrScheme>
    <a:fontScheme name="Six">
      <a:majorFont>
        <a:latin typeface="Novecento sans wide UltraLight"/>
        <a:ea typeface=""/>
        <a:cs typeface=""/>
      </a:majorFont>
      <a:minorFont>
        <a:latin typeface="Cantar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24806</TotalTime>
  <Words>259</Words>
  <Application>Microsoft Office PowerPoint</Application>
  <PresentationFormat>On-screen Show (16:9)</PresentationFormat>
  <Paragraphs>60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Cantarell</vt:lpstr>
      <vt:lpstr>Impact</vt:lpstr>
      <vt:lpstr>Novecento sans wide UltraLight</vt:lpstr>
      <vt:lpstr>Six 16:9 Light</vt:lpstr>
      <vt:lpstr>ATL Slide</vt:lpstr>
      <vt:lpstr>TWF Adventure - Character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get past the gatekeeper</vt:lpstr>
      <vt:lpstr>PowerPoint Presentation</vt:lpstr>
      <vt:lpstr>PowerPoint Presentation</vt:lpstr>
      <vt:lpstr>PowerPoint Presentation</vt:lpstr>
      <vt:lpstr>ATL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Swanex</dc:creator>
  <cp:lastModifiedBy>Dylan Frost</cp:lastModifiedBy>
  <cp:revision>2109</cp:revision>
  <dcterms:created xsi:type="dcterms:W3CDTF">2006-08-16T00:00:00Z</dcterms:created>
  <dcterms:modified xsi:type="dcterms:W3CDTF">2018-04-06T03:02:03Z</dcterms:modified>
</cp:coreProperties>
</file>